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6.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748" r:id="rId2"/>
    <p:sldMasterId id="2147483778" r:id="rId3"/>
    <p:sldMasterId id="2147483797" r:id="rId4"/>
    <p:sldMasterId id="2147483833" r:id="rId5"/>
    <p:sldMasterId id="2147483869" r:id="rId6"/>
    <p:sldMasterId id="2147483908" r:id="rId7"/>
    <p:sldMasterId id="2147483946" r:id="rId8"/>
    <p:sldMasterId id="2147483982" r:id="rId9"/>
    <p:sldMasterId id="2147484018" r:id="rId10"/>
  </p:sldMasterIdLst>
  <p:notesMasterIdLst>
    <p:notesMasterId r:id="rId32"/>
  </p:notesMasterIdLst>
  <p:sldIdLst>
    <p:sldId id="258" r:id="rId11"/>
    <p:sldId id="372" r:id="rId12"/>
    <p:sldId id="467" r:id="rId13"/>
    <p:sldId id="428" r:id="rId14"/>
    <p:sldId id="429" r:id="rId15"/>
    <p:sldId id="441" r:id="rId16"/>
    <p:sldId id="471" r:id="rId17"/>
    <p:sldId id="431" r:id="rId18"/>
    <p:sldId id="472" r:id="rId19"/>
    <p:sldId id="473" r:id="rId20"/>
    <p:sldId id="474" r:id="rId21"/>
    <p:sldId id="469" r:id="rId22"/>
    <p:sldId id="475" r:id="rId23"/>
    <p:sldId id="476" r:id="rId24"/>
    <p:sldId id="477" r:id="rId25"/>
    <p:sldId id="478" r:id="rId26"/>
    <p:sldId id="479" r:id="rId27"/>
    <p:sldId id="470" r:id="rId28"/>
    <p:sldId id="426" r:id="rId29"/>
    <p:sldId id="435" r:id="rId30"/>
    <p:sldId id="443" r:id="rId3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B8BB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6E3E3"/>
          </a:solidFill>
        </a:fill>
      </a:tcStyle>
    </a:wholeTbl>
    <a:band2H>
      <a:tcTxStyle/>
      <a:tcStyle>
        <a:tcBdr/>
        <a:fill>
          <a:solidFill>
            <a:srgbClr val="F3F1F1"/>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FCF"/>
          </a:solidFill>
        </a:fill>
      </a:tcStyle>
    </a:wholeTbl>
    <a:band2H>
      <a:tcTxStyle/>
      <a:tcStyle>
        <a:tcBdr/>
        <a:fill>
          <a:solidFill>
            <a:srgbClr val="FC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2D4F5"/>
          </a:solidFill>
        </a:fill>
      </a:tcStyle>
    </a:wholeTbl>
    <a:band2H>
      <a:tcTxStyle/>
      <a:tcStyle>
        <a:tcBdr/>
        <a:fill>
          <a:solidFill>
            <a:srgbClr val="F1EBF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p:restoredTop sz="92784"/>
  </p:normalViewPr>
  <p:slideViewPr>
    <p:cSldViewPr snapToGrid="0" snapToObjects="1">
      <p:cViewPr>
        <p:scale>
          <a:sx n="100" d="100"/>
          <a:sy n="100" d="100"/>
        </p:scale>
        <p:origin x="256" y="360"/>
      </p:cViewPr>
      <p:guideLst>
        <p:guide orient="horz" pos="2160"/>
        <p:guide pos="3840"/>
      </p:guideLst>
    </p:cSldViewPr>
  </p:slideViewPr>
  <p:notesTextViewPr>
    <p:cViewPr>
      <p:scale>
        <a:sx n="135" d="100"/>
        <a:sy n="13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notesMaster" Target="notesMasters/notesMaster1.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1143000" y="685800"/>
            <a:ext cx="4572000" cy="3429000"/>
          </a:xfrm>
          <a:prstGeom prst="rect">
            <a:avLst/>
          </a:prstGeom>
        </p:spPr>
        <p:txBody>
          <a:bodyPr/>
          <a:lstStyle/>
          <a:p>
            <a:endParaRPr/>
          </a:p>
        </p:txBody>
      </p:sp>
      <p:sp>
        <p:nvSpPr>
          <p:cNvPr id="386" name="Shape 3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82669050"/>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412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Helvetica Neue"/>
                <a:ea typeface="Helvetica Neue"/>
                <a:cs typeface="Helvetica Neue"/>
                <a:sym typeface="Helvetica Neue"/>
              </a:rPr>
              <a:t>Portable Operating System Interface  IEEE</a:t>
            </a:r>
            <a:r>
              <a:rPr lang="en-US" sz="1200" b="0" i="0" kern="1200" baseline="0" dirty="0" smtClean="0">
                <a:solidFill>
                  <a:schemeClr val="tx1"/>
                </a:solidFill>
                <a:effectLst/>
                <a:latin typeface="Helvetica Neue"/>
                <a:ea typeface="Helvetica Neue"/>
                <a:cs typeface="Helvetica Neue"/>
                <a:sym typeface="Helvetica Neue"/>
              </a:rPr>
              <a:t> standard</a:t>
            </a:r>
          </a:p>
          <a:p>
            <a:r>
              <a:rPr lang="en-US" sz="1200" b="0" i="0" kern="1200" baseline="0" dirty="0" smtClean="0">
                <a:solidFill>
                  <a:schemeClr val="tx1"/>
                </a:solidFill>
                <a:effectLst/>
                <a:latin typeface="Helvetica Neue"/>
                <a:ea typeface="Helvetica Neue"/>
                <a:cs typeface="Helvetica Neue"/>
                <a:sym typeface="Helvetica Neue"/>
              </a:rPr>
              <a:t>Heterogeneous Commodity Hardware</a:t>
            </a:r>
          </a:p>
          <a:p>
            <a:r>
              <a:rPr lang="en-US" sz="1200" kern="1200" dirty="0" smtClean="0">
                <a:solidFill>
                  <a:schemeClr val="tx1"/>
                </a:solidFill>
                <a:effectLst/>
                <a:latin typeface="Helvetica Neue"/>
                <a:ea typeface="Helvetica Neue"/>
                <a:cs typeface="Helvetica Neue"/>
                <a:sym typeface="Helvetica Neue"/>
              </a:rPr>
              <a:t>Typical NAS  has limited scalability </a:t>
            </a:r>
          </a:p>
          <a:p>
            <a:pPr marL="457200" indent="-457200">
              <a:buFont typeface="Arial" charset="0"/>
              <a:buChar char="•"/>
            </a:pPr>
            <a:r>
              <a:rPr lang="en-US" sz="1200" dirty="0" smtClean="0"/>
              <a:t>Network Attached Storage</a:t>
            </a:r>
          </a:p>
          <a:p>
            <a:pPr marL="457200" indent="-457200">
              <a:buFont typeface="Arial" charset="0"/>
              <a:buChar char="•"/>
            </a:pPr>
            <a:r>
              <a:rPr lang="en-US" sz="1200" dirty="0" smtClean="0"/>
              <a:t>POSIX-Compliant distributed file-system</a:t>
            </a:r>
          </a:p>
          <a:p>
            <a:pPr marL="457200" indent="-457200">
              <a:buFont typeface="Arial" charset="0"/>
              <a:buChar char="•"/>
            </a:pPr>
            <a:r>
              <a:rPr lang="en-US" sz="1200" dirty="0" smtClean="0"/>
              <a:t>Differentiator -&gt; No central metadata server</a:t>
            </a:r>
          </a:p>
          <a:p>
            <a:pPr marL="457200" indent="-457200">
              <a:buFont typeface="Arial" charset="0"/>
              <a:buChar char="•"/>
            </a:pPr>
            <a:r>
              <a:rPr lang="en-US" sz="1200" dirty="0" smtClean="0"/>
              <a:t>Aggregator of storage and metadata </a:t>
            </a:r>
          </a:p>
          <a:p>
            <a:pPr marL="457200" indent="-457200">
              <a:buFont typeface="Arial" charset="0"/>
              <a:buChar char="•"/>
            </a:pPr>
            <a:r>
              <a:rPr lang="en-US" sz="1200" dirty="0" smtClean="0"/>
              <a:t>Flexible scaling for capacity and performance</a:t>
            </a:r>
          </a:p>
          <a:p>
            <a:pPr marL="457200" indent="-457200">
              <a:buFont typeface="Arial" charset="0"/>
              <a:buChar char="•"/>
            </a:pPr>
            <a:r>
              <a:rPr lang="en-US" sz="1200" dirty="0" smtClean="0"/>
              <a:t>NOTE:  Red Hat </a:t>
            </a:r>
            <a:r>
              <a:rPr lang="en-US" sz="1200" dirty="0" err="1" smtClean="0"/>
              <a:t>Gluster</a:t>
            </a:r>
            <a:r>
              <a:rPr lang="en-US" sz="1200" dirty="0" smtClean="0"/>
              <a:t> Storage (formerly Red Hat Storage Server) is built upon the open source </a:t>
            </a:r>
            <a:r>
              <a:rPr lang="en-US" sz="1200" dirty="0" err="1" smtClean="0"/>
              <a:t>GlusterFS</a:t>
            </a:r>
            <a:r>
              <a:rPr lang="en-US" sz="1200" dirty="0" smtClean="0"/>
              <a:t> at </a:t>
            </a:r>
            <a:r>
              <a:rPr lang="en-US" sz="1200" dirty="0" err="1" smtClean="0"/>
              <a:t>gluster.org</a:t>
            </a:r>
            <a:endParaRPr lang="en-US" sz="1200" dirty="0" smtClean="0"/>
          </a:p>
          <a:p>
            <a:r>
              <a:rPr lang="en-US" sz="1200" kern="1200" dirty="0" smtClean="0">
                <a:solidFill>
                  <a:schemeClr val="tx1"/>
                </a:solidFill>
                <a:effectLst/>
                <a:latin typeface="Helvetica Neue"/>
                <a:ea typeface="Helvetica Neue"/>
                <a:cs typeface="Helvetica Neue"/>
                <a:sym typeface="Helvetica Neue"/>
              </a:rPr>
              <a:t>and when they do they include metadata servers that tend to become a bottleneck</a:t>
            </a:r>
          </a:p>
          <a:p>
            <a:r>
              <a:rPr lang="en-US" sz="1200" kern="1200" dirty="0" smtClean="0">
                <a:solidFill>
                  <a:schemeClr val="tx1"/>
                </a:solidFill>
                <a:effectLst/>
                <a:latin typeface="Helvetica Neue"/>
                <a:ea typeface="Helvetica Neue"/>
                <a:cs typeface="Helvetica Neue"/>
                <a:sym typeface="Helvetica Neue"/>
              </a:rPr>
              <a:t>SAN obviously scales at a price</a:t>
            </a:r>
          </a:p>
          <a:p>
            <a:endParaRPr lang="en-US" dirty="0"/>
          </a:p>
        </p:txBody>
      </p:sp>
    </p:spTree>
    <p:extLst>
      <p:ext uri="{BB962C8B-B14F-4D97-AF65-F5344CB8AC3E}">
        <p14:creationId xmlns:p14="http://schemas.microsoft.com/office/powerpoint/2010/main" val="1657809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50" b="0" i="0" kern="1200" dirty="0" smtClean="0">
                <a:solidFill>
                  <a:schemeClr val="tx1"/>
                </a:solidFill>
                <a:effectLst/>
                <a:latin typeface="Helvetica Neue"/>
                <a:ea typeface="Helvetica Neue"/>
                <a:cs typeface="Helvetica Neue"/>
                <a:sym typeface="Helvetica Neue"/>
              </a:rPr>
              <a:t>Portable Operating System Interface  IEEE</a:t>
            </a:r>
            <a:r>
              <a:rPr lang="en-US" sz="1050" b="0" i="0" kern="1200" baseline="0" dirty="0" smtClean="0">
                <a:solidFill>
                  <a:schemeClr val="tx1"/>
                </a:solidFill>
                <a:effectLst/>
                <a:latin typeface="Helvetica Neue"/>
                <a:ea typeface="Helvetica Neue"/>
                <a:cs typeface="Helvetica Neue"/>
                <a:sym typeface="Helvetica Neue"/>
              </a:rPr>
              <a:t> standard</a:t>
            </a:r>
          </a:p>
          <a:p>
            <a:r>
              <a:rPr lang="en-US" sz="1050" b="0" i="0" kern="1200" baseline="0" dirty="0" smtClean="0">
                <a:solidFill>
                  <a:schemeClr val="tx1"/>
                </a:solidFill>
                <a:effectLst/>
                <a:latin typeface="Helvetica Neue"/>
                <a:ea typeface="Helvetica Neue"/>
                <a:cs typeface="Helvetica Neue"/>
                <a:sym typeface="Helvetica Neue"/>
              </a:rPr>
              <a:t>Heterogeneous Commodity Hardware</a:t>
            </a:r>
          </a:p>
          <a:p>
            <a:r>
              <a:rPr lang="en-US" sz="1050" kern="1200" dirty="0" smtClean="0">
                <a:solidFill>
                  <a:schemeClr val="tx1"/>
                </a:solidFill>
                <a:effectLst/>
                <a:latin typeface="Helvetica Neue"/>
                <a:ea typeface="Helvetica Neue"/>
                <a:cs typeface="Helvetica Neue"/>
                <a:sym typeface="Helvetica Neue"/>
              </a:rPr>
              <a:t>Typical NAS  has limited scalability </a:t>
            </a:r>
          </a:p>
          <a:p>
            <a:pPr marL="457200" indent="-457200">
              <a:buFont typeface="Arial" charset="0"/>
              <a:buChar char="•"/>
            </a:pPr>
            <a:r>
              <a:rPr lang="en-US" sz="1050" dirty="0" smtClean="0"/>
              <a:t>Network Attached Storage</a:t>
            </a:r>
          </a:p>
          <a:p>
            <a:pPr marL="457200" indent="-457200">
              <a:buFont typeface="Arial" charset="0"/>
              <a:buChar char="•"/>
            </a:pPr>
            <a:r>
              <a:rPr lang="en-US" sz="1050" dirty="0" smtClean="0"/>
              <a:t>POSIX-Compliant distributed file-system</a:t>
            </a:r>
          </a:p>
          <a:p>
            <a:pPr marL="457200" indent="-457200">
              <a:buFont typeface="Arial" charset="0"/>
              <a:buChar char="•"/>
            </a:pPr>
            <a:r>
              <a:rPr lang="en-US" sz="1050" dirty="0" smtClean="0"/>
              <a:t>Differentiator -&gt; No central metadata server</a:t>
            </a:r>
          </a:p>
          <a:p>
            <a:pPr marL="457200" indent="-457200">
              <a:buFont typeface="Arial" charset="0"/>
              <a:buChar char="•"/>
            </a:pPr>
            <a:r>
              <a:rPr lang="en-US" sz="1050" dirty="0" smtClean="0"/>
              <a:t>Aggregator of storage and metadata </a:t>
            </a:r>
          </a:p>
          <a:p>
            <a:pPr marL="457200" indent="-457200">
              <a:buFont typeface="Arial" charset="0"/>
              <a:buChar char="•"/>
            </a:pPr>
            <a:r>
              <a:rPr lang="en-US" sz="1050" dirty="0" smtClean="0"/>
              <a:t>Flexible scaling for capacity and performance</a:t>
            </a:r>
          </a:p>
          <a:p>
            <a:pPr marL="457200" indent="-457200">
              <a:buFont typeface="Arial" charset="0"/>
              <a:buChar char="•"/>
            </a:pPr>
            <a:r>
              <a:rPr lang="en-US" sz="1050" dirty="0" smtClean="0"/>
              <a:t>NOTE:  Red Hat </a:t>
            </a:r>
            <a:r>
              <a:rPr lang="en-US" sz="1050" dirty="0" err="1" smtClean="0"/>
              <a:t>Gluster</a:t>
            </a:r>
            <a:r>
              <a:rPr lang="en-US" sz="1050" dirty="0" smtClean="0"/>
              <a:t> Storage (formerly Red Hat Storage Server) is built upon the open source </a:t>
            </a:r>
            <a:r>
              <a:rPr lang="en-US" sz="1050" dirty="0" err="1" smtClean="0"/>
              <a:t>GlusterFS</a:t>
            </a:r>
            <a:r>
              <a:rPr lang="en-US" sz="1050" dirty="0" smtClean="0"/>
              <a:t> at </a:t>
            </a:r>
            <a:r>
              <a:rPr lang="en-US" sz="1050" dirty="0" err="1" smtClean="0"/>
              <a:t>gluster.org</a:t>
            </a:r>
            <a:endParaRPr lang="en-US" sz="1050" dirty="0" smtClean="0"/>
          </a:p>
          <a:p>
            <a:r>
              <a:rPr lang="en-US" sz="1050" kern="1200" dirty="0" smtClean="0">
                <a:solidFill>
                  <a:schemeClr val="tx1"/>
                </a:solidFill>
                <a:effectLst/>
                <a:latin typeface="Helvetica Neue"/>
                <a:ea typeface="Helvetica Neue"/>
                <a:cs typeface="Helvetica Neue"/>
                <a:sym typeface="Helvetica Neue"/>
              </a:rPr>
              <a:t>and when they do they include metadata servers that tend to become a bottleneck</a:t>
            </a:r>
          </a:p>
          <a:p>
            <a:r>
              <a:rPr lang="en-US" sz="1050" kern="1200" dirty="0" smtClean="0">
                <a:solidFill>
                  <a:schemeClr val="tx1"/>
                </a:solidFill>
                <a:effectLst/>
                <a:latin typeface="Helvetica Neue"/>
                <a:ea typeface="Helvetica Neue"/>
                <a:cs typeface="Helvetica Neue"/>
                <a:sym typeface="Helvetica Neue"/>
              </a:rPr>
              <a:t>SAN obviously scales at a price</a:t>
            </a:r>
          </a:p>
          <a:p>
            <a:endParaRPr lang="en-US" sz="1050" dirty="0"/>
          </a:p>
        </p:txBody>
      </p:sp>
    </p:spTree>
    <p:extLst>
      <p:ext uri="{BB962C8B-B14F-4D97-AF65-F5344CB8AC3E}">
        <p14:creationId xmlns:p14="http://schemas.microsoft.com/office/powerpoint/2010/main" val="2071549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Create 2 x node number so that every working node has a standby node in case the working node fails, allowing the backup node to host the </a:t>
            </a:r>
            <a:r>
              <a:rPr lang="en-US" dirty="0" err="1" smtClean="0"/>
              <a:t>vSAN</a:t>
            </a:r>
            <a:r>
              <a:rPr lang="en-US" dirty="0" smtClean="0"/>
              <a:t> pods as soon as possible.</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t>WARNING:  If a node with a </a:t>
            </a:r>
            <a:r>
              <a:rPr lang="en-US" dirty="0" err="1" smtClean="0"/>
              <a:t>vSphereVolume</a:t>
            </a:r>
            <a:r>
              <a:rPr lang="en-US" baseline="0" dirty="0" smtClean="0"/>
              <a:t> attached dies the </a:t>
            </a:r>
            <a:r>
              <a:rPr lang="en-US" baseline="0" dirty="0" err="1" smtClean="0"/>
              <a:t>vmdk</a:t>
            </a:r>
            <a:r>
              <a:rPr lang="en-US" baseline="0" dirty="0" smtClean="0"/>
              <a:t> must be manually unlocked from that VM prior to recycling or reuse.  Practice this scenario in your environment.</a:t>
            </a:r>
            <a:endParaRPr lang="en-US" dirty="0" smtClean="0"/>
          </a:p>
          <a:p>
            <a:endParaRPr lang="en-US" dirty="0"/>
          </a:p>
        </p:txBody>
      </p:sp>
    </p:spTree>
    <p:extLst>
      <p:ext uri="{BB962C8B-B14F-4D97-AF65-F5344CB8AC3E}">
        <p14:creationId xmlns:p14="http://schemas.microsoft.com/office/powerpoint/2010/main" val="213400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2310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178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1898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the Box, Two repositories are included:</a:t>
            </a:r>
          </a:p>
          <a:p>
            <a:endParaRPr lang="en-US" dirty="0"/>
          </a:p>
          <a:p>
            <a:r>
              <a:rPr lang="en-US" dirty="0"/>
              <a:t>IBM Charts </a:t>
            </a:r>
            <a:r>
              <a:rPr lang="mr-IN" dirty="0"/>
              <a:t>–</a:t>
            </a:r>
            <a:r>
              <a:rPr lang="en-US" dirty="0"/>
              <a:t> Publicly available, hosted on </a:t>
            </a:r>
            <a:r>
              <a:rPr lang="en-US" dirty="0" err="1"/>
              <a:t>github.com</a:t>
            </a:r>
            <a:r>
              <a:rPr lang="en-US" dirty="0"/>
              <a:t>/</a:t>
            </a:r>
            <a:r>
              <a:rPr lang="en-US" dirty="0" err="1"/>
              <a:t>ibm</a:t>
            </a:r>
            <a:r>
              <a:rPr lang="en-US" dirty="0"/>
              <a:t>/charts</a:t>
            </a:r>
          </a:p>
          <a:p>
            <a:r>
              <a:rPr lang="en-US" dirty="0"/>
              <a:t>Local Charts </a:t>
            </a:r>
            <a:r>
              <a:rPr lang="mr-IN" dirty="0"/>
              <a:t>–</a:t>
            </a:r>
            <a:r>
              <a:rPr lang="en-US" dirty="0"/>
              <a:t> Installed with IBM Cloud Private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E5B0574B-3E33-A144-80E2-20939FAE8964}" type="slidenum">
              <a:rPr kumimoji="0" lang="en-US" sz="1800" b="0" i="0" u="none" strike="noStrike" kern="0" cap="none" spc="0" normalizeH="0" baseline="0" noProof="0" smtClean="0">
                <a:ln>
                  <a:noFill/>
                </a:ln>
                <a:solidFill>
                  <a:prstClr val="black"/>
                </a:solidFill>
                <a:effectLst/>
                <a:uLnTx/>
                <a:uFillTx/>
                <a:latin typeface="Calibri" panose="020F0502020204030204"/>
                <a:ea typeface=""/>
                <a:cs typeface=""/>
                <a:sym typeface="Calibri"/>
              </a:rPr>
              <a:pPr marL="0" marR="0" lvl="0" indent="0" algn="l" defTabSz="914400" rtl="0" eaLnBrk="1" fontAlgn="auto" latinLnBrk="0" hangingPunct="0">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latin typeface="Calibri" panose="020F0502020204030204"/>
              <a:ea typeface=""/>
              <a:cs typeface=""/>
              <a:sym typeface="Calibri"/>
            </a:endParaRPr>
          </a:p>
        </p:txBody>
      </p:sp>
    </p:spTree>
    <p:extLst>
      <p:ext uri="{BB962C8B-B14F-4D97-AF65-F5344CB8AC3E}">
        <p14:creationId xmlns:p14="http://schemas.microsoft.com/office/powerpoint/2010/main" val="1968785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the Box, Two repositories are included:</a:t>
            </a:r>
          </a:p>
          <a:p>
            <a:endParaRPr lang="en-US" dirty="0"/>
          </a:p>
          <a:p>
            <a:r>
              <a:rPr lang="en-US" dirty="0"/>
              <a:t>IBM Charts </a:t>
            </a:r>
            <a:r>
              <a:rPr lang="mr-IN" dirty="0"/>
              <a:t>–</a:t>
            </a:r>
            <a:r>
              <a:rPr lang="en-US" dirty="0"/>
              <a:t> Publicly available, hosted on </a:t>
            </a:r>
            <a:r>
              <a:rPr lang="en-US" dirty="0" err="1"/>
              <a:t>github.com</a:t>
            </a:r>
            <a:r>
              <a:rPr lang="en-US" dirty="0"/>
              <a:t>/</a:t>
            </a:r>
            <a:r>
              <a:rPr lang="en-US" dirty="0" err="1"/>
              <a:t>ibm</a:t>
            </a:r>
            <a:r>
              <a:rPr lang="en-US" dirty="0"/>
              <a:t>/charts</a:t>
            </a:r>
          </a:p>
          <a:p>
            <a:r>
              <a:rPr lang="en-US" dirty="0"/>
              <a:t>Local Charts </a:t>
            </a:r>
            <a:r>
              <a:rPr lang="mr-IN" dirty="0"/>
              <a:t>–</a:t>
            </a:r>
            <a:r>
              <a:rPr lang="en-US" dirty="0"/>
              <a:t> Installed with IBM Cloud Private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E5B0574B-3E33-A144-80E2-20939FAE8964}" type="slidenum">
              <a:rPr kumimoji="0" lang="en-US" sz="1800" b="0" i="0" u="none" strike="noStrike" kern="0" cap="none" spc="0" normalizeH="0" baseline="0" noProof="0" smtClean="0">
                <a:ln>
                  <a:noFill/>
                </a:ln>
                <a:solidFill>
                  <a:prstClr val="black"/>
                </a:solidFill>
                <a:effectLst/>
                <a:uLnTx/>
                <a:uFillTx/>
                <a:latin typeface="Calibri" panose="020F0502020204030204"/>
                <a:ea typeface=""/>
                <a:cs typeface=""/>
                <a:sym typeface="Calibri"/>
              </a:rPr>
              <a:pPr marL="0" marR="0" lvl="0" indent="0" algn="l" defTabSz="914400" rtl="0" eaLnBrk="1" fontAlgn="auto" latinLnBrk="0" hangingPunct="0">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
              <a:cs typeface=""/>
              <a:sym typeface="Calibri"/>
            </a:endParaRPr>
          </a:p>
        </p:txBody>
      </p:sp>
    </p:spTree>
    <p:extLst>
      <p:ext uri="{BB962C8B-B14F-4D97-AF65-F5344CB8AC3E}">
        <p14:creationId xmlns:p14="http://schemas.microsoft.com/office/powerpoint/2010/main" val="39083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7760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the Box, Two repositories are included:</a:t>
            </a:r>
          </a:p>
          <a:p>
            <a:endParaRPr lang="en-US" dirty="0"/>
          </a:p>
          <a:p>
            <a:r>
              <a:rPr lang="en-US" dirty="0"/>
              <a:t>IBM Charts </a:t>
            </a:r>
            <a:r>
              <a:rPr lang="mr-IN" dirty="0"/>
              <a:t>–</a:t>
            </a:r>
            <a:r>
              <a:rPr lang="en-US" dirty="0"/>
              <a:t> Publicly available, hosted on </a:t>
            </a:r>
            <a:r>
              <a:rPr lang="en-US" dirty="0" err="1"/>
              <a:t>github.com</a:t>
            </a:r>
            <a:r>
              <a:rPr lang="en-US" dirty="0"/>
              <a:t>/</a:t>
            </a:r>
            <a:r>
              <a:rPr lang="en-US" dirty="0" err="1"/>
              <a:t>ibm</a:t>
            </a:r>
            <a:r>
              <a:rPr lang="en-US" dirty="0"/>
              <a:t>/charts</a:t>
            </a:r>
          </a:p>
          <a:p>
            <a:r>
              <a:rPr lang="en-US" dirty="0"/>
              <a:t>Local Charts </a:t>
            </a:r>
            <a:r>
              <a:rPr lang="mr-IN" dirty="0"/>
              <a:t>–</a:t>
            </a:r>
            <a:r>
              <a:rPr lang="en-US" dirty="0"/>
              <a:t> Installed with IBM Cloud Private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0">
              <a:lnSpc>
                <a:spcPct val="100000"/>
              </a:lnSpc>
              <a:spcBef>
                <a:spcPts val="0"/>
              </a:spcBef>
              <a:spcAft>
                <a:spcPts val="0"/>
              </a:spcAft>
              <a:buClrTx/>
              <a:buSzTx/>
              <a:buFontTx/>
              <a:buNone/>
              <a:tabLst/>
              <a:defRPr/>
            </a:pPr>
            <a:fld id="{E5B0574B-3E33-A144-80E2-20939FAE8964}" type="slidenum">
              <a:rPr kumimoji="0" lang="en-US" sz="1800" b="0" i="0" u="none" strike="noStrike" kern="0" cap="none" spc="0" normalizeH="0" baseline="0" noProof="0" smtClean="0">
                <a:ln>
                  <a:noFill/>
                </a:ln>
                <a:solidFill>
                  <a:prstClr val="black"/>
                </a:solidFill>
                <a:effectLst/>
                <a:uLnTx/>
                <a:uFillTx/>
                <a:latin typeface="Calibri" panose="020F0502020204030204"/>
                <a:ea typeface=""/>
                <a:cs typeface=""/>
                <a:sym typeface="Calibri"/>
              </a:rPr>
              <a:pPr marL="0" marR="0" lvl="0" indent="0" algn="l" defTabSz="914400" rtl="0" eaLnBrk="1" fontAlgn="auto" latinLnBrk="0" hangingPunct="0">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Calibri" panose="020F0502020204030204"/>
              <a:ea typeface=""/>
              <a:cs typeface=""/>
              <a:sym typeface="Calibri"/>
            </a:endParaRPr>
          </a:p>
        </p:txBody>
      </p:sp>
    </p:spTree>
    <p:extLst>
      <p:ext uri="{BB962C8B-B14F-4D97-AF65-F5344CB8AC3E}">
        <p14:creationId xmlns:p14="http://schemas.microsoft.com/office/powerpoint/2010/main" val="7605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8206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2462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emf"/><Relationship Id="rId3" Type="http://schemas.openxmlformats.org/officeDocument/2006/relationships/image" Target="../media/image14.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7.xml"/><Relationship Id="rId2" Type="http://schemas.openxmlformats.org/officeDocument/2006/relationships/image" Target="../media/image1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Master" Target="../slideMasters/slideMaster8.xml"/><Relationship Id="rId2" Type="http://schemas.openxmlformats.org/officeDocument/2006/relationships/image" Target="../media/image1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8.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Master" Target="../slideMasters/slideMaster9.xml"/><Relationship Id="rId2" Type="http://schemas.openxmlformats.org/officeDocument/2006/relationships/image" Target="../media/image1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Master" Target="../slideMasters/slideMaster10.xml"/><Relationship Id="rId2" Type="http://schemas.openxmlformats.org/officeDocument/2006/relationships/image" Target="../media/image22.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t>Group Name / DOC ID / Month XX, 2017 / © 2017 IBM Corporation</a:t>
            </a:r>
            <a:endParaRPr lang="en-US" kern="1200"/>
          </a:p>
        </p:txBody>
      </p:sp>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1488013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39465759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34268497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608391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687595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0444973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911244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250435353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9297253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0786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solidFill>
                  <a:srgbClr val="FFFFFF"/>
                </a:solidFill>
              </a:rPr>
              <a:t>Group Name / DOC ID / Month XX, 2017 / © 2017 IBM Corporation</a:t>
            </a:r>
            <a:endParaRPr lang="en-US" kern="120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8966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30348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1154071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196328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19208556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408558953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92357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1589614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0231351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609600" y="274639"/>
            <a:ext cx="10972800" cy="624131"/>
          </a:xfrm>
          <a:prstGeom prst="rect">
            <a:avLst/>
          </a:prstGeom>
        </p:spPr>
        <p:txBody>
          <a:bodyPr vert="horz"/>
          <a:lstStyle>
            <a:lvl1pPr>
              <a:defRPr sz="3000" b="1">
                <a:solidFill>
                  <a:srgbClr val="264A60"/>
                </a:solidFill>
                <a:latin typeface="Arial"/>
                <a:cs typeface="Arial"/>
              </a:defRPr>
            </a:lvl1pPr>
          </a:lstStyle>
          <a:p>
            <a:r>
              <a:rPr lang="en-US" dirty="0"/>
              <a:t>CLICK TO EDIT TITLE</a:t>
            </a:r>
          </a:p>
        </p:txBody>
      </p:sp>
      <p:pic>
        <p:nvPicPr>
          <p:cNvPr id="11" name="Picture 10" descr="ibm.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4692" y="6484235"/>
            <a:ext cx="644771" cy="238804"/>
          </a:xfrm>
          <a:prstGeom prst="rect">
            <a:avLst/>
          </a:prstGeom>
        </p:spPr>
      </p:pic>
      <p:pic>
        <p:nvPicPr>
          <p:cNvPr id="7" name="Picture 6" descr="IBM_CloudAutomationManager_Logo_Right.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13839" y="6458775"/>
            <a:ext cx="2363404" cy="294760"/>
          </a:xfrm>
          <a:prstGeom prst="rect">
            <a:avLst/>
          </a:prstGeom>
        </p:spPr>
      </p:pic>
      <p:sp>
        <p:nvSpPr>
          <p:cNvPr id="12" name="Slide Number Placeholder 2"/>
          <p:cNvSpPr>
            <a:spLocks noGrp="1"/>
          </p:cNvSpPr>
          <p:nvPr>
            <p:ph type="sldNum" sz="quarter" idx="4"/>
          </p:nvPr>
        </p:nvSpPr>
        <p:spPr>
          <a:xfrm>
            <a:off x="4191900" y="6481272"/>
            <a:ext cx="2844800" cy="251993"/>
          </a:xfrm>
          <a:prstGeom prst="rect">
            <a:avLst/>
          </a:prstGeom>
        </p:spPr>
        <p:txBody>
          <a:bodyPr vert="horz" lIns="91440" tIns="45720" rIns="91440" bIns="45720" rtlCol="0" anchor="ctr"/>
          <a:lstStyle>
            <a:lvl1pPr algn="ctr">
              <a:defRPr sz="1200">
                <a:solidFill>
                  <a:srgbClr val="000000"/>
                </a:solidFill>
                <a:latin typeface="Arial"/>
                <a:cs typeface="Arial"/>
              </a:defRPr>
            </a:lvl1pPr>
          </a:lstStyle>
          <a:p>
            <a:pPr defTabSz="914336" hangingPunct="1"/>
            <a:fld id="{6FCA97BC-0DBA-CD4F-A4A6-3A7104B3C5A2}" type="slidenum">
              <a:rPr lang="en-US" smtClean="0">
                <a:ea typeface="+mn-ea"/>
              </a:rPr>
              <a:pPr defTabSz="914336" hangingPunct="1"/>
              <a:t>‹#›</a:t>
            </a:fld>
            <a:endParaRPr lang="en-US">
              <a:ea typeface="+mn-ea"/>
            </a:endParaRPr>
          </a:p>
        </p:txBody>
      </p:sp>
      <p:cxnSp>
        <p:nvCxnSpPr>
          <p:cNvPr id="8" name="Straight Connector 7"/>
          <p:cNvCxnSpPr/>
          <p:nvPr userDrawn="1"/>
        </p:nvCxnSpPr>
        <p:spPr>
          <a:xfrm>
            <a:off x="0" y="785813"/>
            <a:ext cx="12192000"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65404"/>
      </p:ext>
    </p:extLst>
  </p:cSld>
  <p:clrMapOvr>
    <a:masterClrMapping/>
  </p:clrMapOvr>
  <p:extLst mod="1">
    <p:ext uri="{DCECCB84-F9BA-43D5-87BE-67443E8EF086}">
      <p15:sldGuideLst xmlns:p15="http://schemas.microsoft.com/office/powerpoint/2012/main">
        <p15:guide id="1" orient="horz" pos="504">
          <p15:clr>
            <a:srgbClr val="FBAE40"/>
          </p15:clr>
        </p15:guide>
        <p15:guide id="2" pos="384">
          <p15:clr>
            <a:srgbClr val="FBAE40"/>
          </p15:clr>
        </p15:guide>
        <p15:guide id="3" orient="horz" pos="4032">
          <p15:clr>
            <a:srgbClr val="FBAE40"/>
          </p15:clr>
        </p15:guide>
        <p15:guide id="4" pos="7296">
          <p15:clr>
            <a:srgbClr val="FBAE40"/>
          </p15:clr>
        </p15:guide>
        <p15:guide id="5" pos="3840">
          <p15:clr>
            <a:srgbClr val="FBAE40"/>
          </p15:clr>
        </p15:guide>
        <p15:guide id="6"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143395630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smtClean="0"/>
              <a:t>IBM Cloud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pic>
        <p:nvPicPr>
          <p:cNvPr id="9" name="BCK_PEG_[01].png"/>
          <p:cNvPicPr>
            <a:picLocks noChangeAspect="1"/>
          </p:cNvPicPr>
          <p:nvPr/>
        </p:nvPicPr>
        <p:blipFill>
          <a:blip r:embed="rId4">
            <a:extLst/>
          </a:blip>
          <a:stretch>
            <a:fillRect/>
          </a:stretch>
        </p:blipFill>
        <p:spPr>
          <a:xfrm>
            <a:off x="4663064" y="2162166"/>
            <a:ext cx="2865872" cy="2533669"/>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smtClean="0"/>
              <a:t>Fifth level</a:t>
            </a:r>
            <a:endParaRPr lang="en-US" dirty="0"/>
          </a:p>
        </p:txBody>
      </p:sp>
    </p:spTree>
    <p:extLst>
      <p:ext uri="{BB962C8B-B14F-4D97-AF65-F5344CB8AC3E}">
        <p14:creationId xmlns:p14="http://schemas.microsoft.com/office/powerpoint/2010/main" val="1111166180"/>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59304254"/>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192501" y="1354244"/>
            <a:ext cx="5486400" cy="4145280"/>
          </a:xfrm>
        </p:spPr>
        <p:txBody>
          <a:bodyPr/>
          <a:lstStyle>
            <a:lvl1pPr>
              <a:lnSpc>
                <a:spcPct val="90000"/>
              </a:lnSpc>
              <a:spcBef>
                <a:spcPts val="0"/>
              </a:spcBef>
              <a:defRPr sz="12800" b="0" i="0" baseline="0">
                <a:solidFill>
                  <a:schemeClr val="bg2"/>
                </a:solidFill>
                <a:latin typeface="Arial" charset="0"/>
                <a:ea typeface="Arial" charset="0"/>
                <a:cs typeface="Arial" charset="0"/>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675255793"/>
      </p:ext>
    </p:extLst>
  </p:cSld>
  <p:clrMapOvr>
    <a:masterClrMapping/>
  </p:clrMapOvr>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08544" y="112935"/>
            <a:ext cx="11582400" cy="5964767"/>
          </a:xfrm>
        </p:spPr>
        <p:txBody>
          <a:bodyPr/>
          <a:lstStyle>
            <a:lvl1pPr>
              <a:lnSpc>
                <a:spcPct val="90000"/>
              </a:lnSpc>
              <a:defRPr sz="12800" b="0" i="0">
                <a:latin typeface="Arial" charset="0"/>
                <a:ea typeface="Arial" charset="0"/>
                <a:cs typeface="Arial" charset="0"/>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366017134"/>
      </p:ext>
    </p:extLst>
  </p:cSld>
  <p:clrMapOvr>
    <a:masterClrMapping/>
  </p:clrMapOvr>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smtClean="0"/>
              <a:t>IBM Cloud / DOC ID / Month XX, 2018 / © 2018 IBM Corporation</a:t>
            </a:r>
            <a:endParaRPr lang="en-US"/>
          </a:p>
        </p:txBody>
      </p:sp>
    </p:spTree>
    <p:extLst>
      <p:ext uri="{BB962C8B-B14F-4D97-AF65-F5344CB8AC3E}">
        <p14:creationId xmlns:p14="http://schemas.microsoft.com/office/powerpoint/2010/main" val="1256806130"/>
      </p:ext>
    </p:extLst>
  </p:cSld>
  <p:clrMapOvr>
    <a:masterClrMapping/>
  </p:clrMapOvr>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91475018"/>
      </p:ext>
    </p:extLst>
  </p:cSld>
  <p:clrMapOvr>
    <a:masterClrMapping/>
  </p:clrMapOvr>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8521164"/>
      </p:ext>
    </p:extLst>
  </p:cSld>
  <p:clrMapOvr>
    <a:masterClrMapping/>
  </p:clrMapOvr>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0"/>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79856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161973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dirty="0" smtClean="0"/>
              <a:t>IBM Cloud / DOC ID / Month XX, 2018 / © 2018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1582381"/>
      </p:ext>
    </p:extLst>
  </p:cSld>
  <p:clrMapOvr>
    <a:masterClrMapping/>
  </p:clrMapOvr>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855437"/>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1953551"/>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9901306"/>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246101"/>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2023835748"/>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613931803"/>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840372833"/>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939236490"/>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92" tIns="256026" rIns="304792" bIns="304792"/>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4288198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723546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304792" tIns="268217" rIns="304792" bIns="304792"/>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92" tIns="256026" rIns="304792" bIns="304792"/>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304792" tIns="256026" rIns="304792" bIns="304792"/>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92" tIns="256026" rIns="304792" bIns="304792"/>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304792" tIns="207259" rIns="304792" bIns="304792"/>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304792" tIns="268217" rIns="304792" bIns="304792"/>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92" tIns="207259" rIns="304792" bIns="304792"/>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15969490"/>
      </p:ext>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92" tIns="256026" rIns="304792" bIns="304792"/>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92" tIns="256026" rIns="304792" bIns="304792"/>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1331550601"/>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3865620"/>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876930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6096033"/>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742464332"/>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35337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7169212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321348780"/>
      </p:ext>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spTree>
    <p:extLst>
      <p:ext uri="{BB962C8B-B14F-4D97-AF65-F5344CB8AC3E}">
        <p14:creationId xmlns:p14="http://schemas.microsoft.com/office/powerpoint/2010/main" val="2135056902"/>
      </p:ext>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500"/>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smtClean="0"/>
              <a:t>Click to edit Master text styles</a:t>
            </a:r>
          </a:p>
        </p:txBody>
      </p:sp>
    </p:spTree>
    <p:extLst>
      <p:ext uri="{BB962C8B-B14F-4D97-AF65-F5344CB8AC3E}">
        <p14:creationId xmlns:p14="http://schemas.microsoft.com/office/powerpoint/2010/main" val="16528589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smtClean="0"/>
              <a:t>IBM Cloud / DOC ID / Month XX, 2018 / © 2018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73108822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Dark Title Slide">
    <p:spTree>
      <p:nvGrpSpPr>
        <p:cNvPr id="1" name=""/>
        <p:cNvGrpSpPr/>
        <p:nvPr/>
      </p:nvGrpSpPr>
      <p:grpSpPr>
        <a:xfrm>
          <a:off x="0" y="0"/>
          <a:ext cx="0" cy="0"/>
          <a:chOff x="0" y="0"/>
          <a:chExt cx="0" cy="0"/>
        </a:xfrm>
      </p:grpSpPr>
      <p:sp>
        <p:nvSpPr>
          <p:cNvPr id="41" name="Subtitle 2"/>
          <p:cNvSpPr txBox="1">
            <a:spLocks noGrp="1"/>
          </p:cNvSpPr>
          <p:nvPr>
            <p:ph type="body" sz="quarter" idx="13"/>
          </p:nvPr>
        </p:nvSpPr>
        <p:spPr>
          <a:xfrm>
            <a:off x="254000" y="2869319"/>
            <a:ext cx="5588000" cy="609885"/>
          </a:xfrm>
          <a:prstGeom prst="rect">
            <a:avLst/>
          </a:prstGeom>
        </p:spPr>
        <p:txBody>
          <a:bodyPr lIns="45718" tIns="45718" rIns="45718" bIns="45718"/>
          <a:lstStyle>
            <a:lvl1pPr defTabSz="914400">
              <a:lnSpc>
                <a:spcPct val="90000"/>
              </a:lnSpc>
              <a:defRPr sz="3600">
                <a:solidFill>
                  <a:srgbClr val="DBD6D6"/>
                </a:solidFill>
              </a:defRPr>
            </a:lvl1pPr>
          </a:lstStyle>
          <a:p>
            <a:r>
              <a:t>Sub-title</a:t>
            </a:r>
          </a:p>
        </p:txBody>
      </p:sp>
      <p:sp>
        <p:nvSpPr>
          <p:cNvPr id="42" name="Subtitle 2"/>
          <p:cNvSpPr txBox="1">
            <a:spLocks noGrp="1"/>
          </p:cNvSpPr>
          <p:nvPr>
            <p:ph type="body" sz="quarter" idx="14"/>
          </p:nvPr>
        </p:nvSpPr>
        <p:spPr>
          <a:xfrm>
            <a:off x="254000" y="405735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Presenter Name(s)</a:t>
            </a:r>
          </a:p>
        </p:txBody>
      </p:sp>
      <p:sp>
        <p:nvSpPr>
          <p:cNvPr id="43" name="Subtitle 2"/>
          <p:cNvSpPr txBox="1">
            <a:spLocks noGrp="1"/>
          </p:cNvSpPr>
          <p:nvPr>
            <p:ph type="body" sz="quarter" idx="15"/>
          </p:nvPr>
        </p:nvSpPr>
        <p:spPr>
          <a:xfrm>
            <a:off x="254000" y="4408015"/>
            <a:ext cx="5588000" cy="350663"/>
          </a:xfrm>
          <a:prstGeom prst="rect">
            <a:avLst/>
          </a:prstGeom>
        </p:spPr>
        <p:txBody>
          <a:bodyPr lIns="45718" tIns="45718" rIns="45718" bIns="45718"/>
          <a:lstStyle>
            <a:lvl1pPr defTabSz="914400">
              <a:lnSpc>
                <a:spcPct val="90000"/>
              </a:lnSpc>
              <a:defRPr sz="1800">
                <a:solidFill>
                  <a:srgbClr val="FFFFFF"/>
                </a:solidFill>
              </a:defRPr>
            </a:lvl1pPr>
          </a:lstStyle>
          <a:p>
            <a:r>
              <a:t>Date</a:t>
            </a:r>
          </a:p>
        </p:txBody>
      </p:sp>
      <p:sp>
        <p:nvSpPr>
          <p:cNvPr id="44" name="Subtitle 2"/>
          <p:cNvSpPr txBox="1">
            <a:spLocks noGrp="1"/>
          </p:cNvSpPr>
          <p:nvPr>
            <p:ph type="body" sz="quarter" idx="16"/>
          </p:nvPr>
        </p:nvSpPr>
        <p:spPr>
          <a:xfrm>
            <a:off x="254000" y="2099322"/>
            <a:ext cx="5588000" cy="769999"/>
          </a:xfrm>
          <a:prstGeom prst="rect">
            <a:avLst/>
          </a:prstGeom>
        </p:spPr>
        <p:txBody>
          <a:bodyPr lIns="45718" tIns="45718" rIns="45718" bIns="45718"/>
          <a:lstStyle>
            <a:lvl1pPr defTabSz="914400">
              <a:lnSpc>
                <a:spcPct val="90000"/>
              </a:lnSpc>
              <a:defRPr sz="4800" b="1">
                <a:solidFill>
                  <a:schemeClr val="accent2">
                    <a:lumOff val="5588"/>
                  </a:schemeClr>
                </a:solidFill>
              </a:defRPr>
            </a:lvl1pPr>
          </a:lstStyle>
          <a:p>
            <a:r>
              <a:t>Presentation Title</a:t>
            </a:r>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2" y="271708"/>
            <a:ext cx="5486401" cy="5972459"/>
          </a:xfrm>
        </p:spPr>
        <p:txBody>
          <a:bodyPr/>
          <a:lstStyle>
            <a:lvl1pPr>
              <a:lnSpc>
                <a:spcPct val="90000"/>
              </a:lnSpc>
              <a:defRPr sz="3200" b="0">
                <a:solidFill>
                  <a:schemeClr val="bg2"/>
                </a:solidFill>
              </a:defRPr>
            </a:lvl1pPr>
          </a:lstStyle>
          <a:p>
            <a:r>
              <a:rPr lang="en-US" smtClean="0"/>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1" y="321735"/>
            <a:ext cx="695452" cy="281940"/>
          </a:xfrm>
          <a:prstGeom prst="rect">
            <a:avLst/>
          </a:prstGeom>
        </p:spPr>
      </p:pic>
      <p:pic>
        <p:nvPicPr>
          <p:cNvPr id="14" name="Picture 13"/>
          <p:cNvPicPr>
            <a:picLocks noChangeAspect="1"/>
          </p:cNvPicPr>
          <p:nvPr userDrawn="1"/>
        </p:nvPicPr>
        <p:blipFill rotWithShape="1">
          <a:blip r:embed="rId3" cstate="print">
            <a:extLst>
              <a:ext uri="{28A0092B-C50C-407E-A947-70E740481C1C}">
                <a14:useLocalDpi xmlns:a14="http://schemas.microsoft.com/office/drawing/2010/main" val="0"/>
              </a:ext>
            </a:extLst>
          </a:blip>
          <a:srcRect l="15132" t="30197" r="15583" b="32340"/>
          <a:stretch/>
        </p:blipFill>
        <p:spPr>
          <a:xfrm>
            <a:off x="9880999" y="6139911"/>
            <a:ext cx="2098804" cy="531956"/>
          </a:xfrm>
          <a:prstGeom prst="rect">
            <a:avLst/>
          </a:prstGeom>
        </p:spPr>
      </p:pic>
      <p:pic>
        <p:nvPicPr>
          <p:cNvPr id="7" name="BCK_PEG_[01].png"/>
          <p:cNvPicPr>
            <a:picLocks noChangeAspect="1"/>
          </p:cNvPicPr>
          <p:nvPr userDrawn="1"/>
        </p:nvPicPr>
        <p:blipFill>
          <a:blip r:embed="rId4">
            <a:extLst/>
          </a:blip>
          <a:stretch>
            <a:fillRect/>
          </a:stretch>
        </p:blipFill>
        <p:spPr>
          <a:xfrm>
            <a:off x="4663064" y="2162168"/>
            <a:ext cx="2865872" cy="2533669"/>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82575684"/>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171" algn="dec"/>
              </a:tabLst>
              <a:defRPr/>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Click to edit Master text styles</a:t>
            </a:r>
          </a:p>
          <a:p>
            <a:pPr marL="0" marR="0" lvl="1"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Second level</a:t>
            </a:r>
          </a:p>
          <a:p>
            <a:pPr marL="0" marR="0" lvl="2"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Third level</a:t>
            </a:r>
          </a:p>
          <a:p>
            <a:pPr marL="0" marR="0" lvl="3"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Fourth level</a:t>
            </a:r>
          </a:p>
          <a:p>
            <a:pPr marL="0" marR="0" lvl="4"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171"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Click to edit Master text styles</a:t>
            </a:r>
          </a:p>
          <a:p>
            <a:pPr marL="0" marR="0" lvl="1"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Second level</a:t>
            </a:r>
          </a:p>
          <a:p>
            <a:pPr marL="0" marR="0" lvl="2"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Third level</a:t>
            </a:r>
          </a:p>
          <a:p>
            <a:pPr marL="0" marR="0" lvl="3"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Fourth level</a:t>
            </a:r>
          </a:p>
          <a:p>
            <a:pPr marL="0" marR="0" lvl="4" indent="0" algn="l" defTabSz="609555" rtl="0" eaLnBrk="1" fontAlgn="auto" latinLnBrk="0" hangingPunct="1">
              <a:lnSpc>
                <a:spcPct val="100000"/>
              </a:lnSpc>
              <a:spcBef>
                <a:spcPts val="1467"/>
              </a:spcBef>
              <a:spcAft>
                <a:spcPts val="0"/>
              </a:spcAft>
              <a:buClrTx/>
              <a:buSzTx/>
              <a:buFont typeface="Arial"/>
              <a:buNone/>
              <a:tabLst>
                <a:tab pos="5364079" algn="r"/>
              </a:tabLst>
              <a:defRPr/>
            </a:pPr>
            <a:r>
              <a:rPr lang="en-US" smtClean="0"/>
              <a:t>Fifth level</a:t>
            </a:r>
            <a:endParaRPr lang="en-US" dirty="0"/>
          </a:p>
        </p:txBody>
      </p:sp>
    </p:spTree>
    <p:extLst>
      <p:ext uri="{BB962C8B-B14F-4D97-AF65-F5344CB8AC3E}">
        <p14:creationId xmlns:p14="http://schemas.microsoft.com/office/powerpoint/2010/main" val="1292034671"/>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68631563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8173739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0"/>
            <a:ext cx="5486400" cy="1338409"/>
          </a:xfrm>
        </p:spPr>
        <p:txBody>
          <a:bodyPr/>
          <a:lstStyle>
            <a:lvl1pPr>
              <a:defRPr sz="2100">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smtClean="0"/>
              <a:t>Click icon to add picture</a:t>
            </a:r>
            <a:endParaRPr lang="en-US"/>
          </a:p>
        </p:txBody>
      </p:sp>
    </p:spTree>
    <p:extLst>
      <p:ext uri="{BB962C8B-B14F-4D97-AF65-F5344CB8AC3E}">
        <p14:creationId xmlns:p14="http://schemas.microsoft.com/office/powerpoint/2010/main" val="1565154372"/>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1"/>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022338101"/>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21" indent="-156621">
              <a:tabLst/>
              <a:defRPr>
                <a:solidFill>
                  <a:schemeClr val="bg2"/>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419803860"/>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1"/>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59694625"/>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19"/>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19"/>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982203"/>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3"/>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9890370"/>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1"/>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7"/>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5652415"/>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2"/>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2"/>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4524726"/>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914503"/>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7732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16102916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716964"/>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8"/>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546183089"/>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354069545"/>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62635556"/>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02147684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4"/>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accent2"/>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76" tIns="256014" rIns="304776" bIns="304776"/>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769971147"/>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76" tIns="256014" rIns="304776" bIns="30477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2" y="-1"/>
            <a:ext cx="6095999" cy="3429001"/>
          </a:xfrm>
          <a:solidFill>
            <a:schemeClr val="accent2"/>
          </a:solidFill>
        </p:spPr>
        <p:txBody>
          <a:bodyPr lIns="304776" tIns="268204" rIns="304776" bIns="304776"/>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76" tIns="256014" rIns="304776" bIns="304776"/>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76" tIns="256014" rIns="304776" bIns="304776"/>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76" tIns="256014" rIns="304776" bIns="304776"/>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2" y="-1"/>
            <a:ext cx="12191999" cy="3429001"/>
          </a:xfrm>
          <a:solidFill>
            <a:schemeClr val="tx1"/>
          </a:solidFill>
        </p:spPr>
        <p:txBody>
          <a:bodyPr lIns="304776" tIns="207248" rIns="304776" bIns="304776"/>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2" y="-1"/>
            <a:ext cx="12191999" cy="1720852"/>
          </a:xfrm>
          <a:solidFill>
            <a:schemeClr val="tx1"/>
          </a:solidFill>
        </p:spPr>
        <p:txBody>
          <a:bodyPr lIns="304776" tIns="268204" rIns="304776" bIns="304776"/>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76" tIns="207248" rIns="304776" bIns="304776"/>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5515322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12803099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76" tIns="243823" rIns="304776" bIns="304776"/>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76" tIns="256014" rIns="304776" bIns="304776"/>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615121924"/>
      </p:ext>
    </p:extLst>
  </p:cSld>
  <p:clrMapOvr>
    <a:masterClrMapping/>
  </p:clrMapOvr>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4"/>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900010"/>
      </p:ext>
    </p:extLst>
  </p:cSld>
  <p:clrMapOvr>
    <a:masterClrMapping/>
  </p:clrMapOvr>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0048357"/>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1042299"/>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70464095"/>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1" indent="-156621">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42544"/>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2086515363"/>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03234078"/>
      </p:ext>
    </p:extLst>
  </p:cSld>
  <p:clrMapOvr>
    <a:masterClrMapping/>
  </p:clrMapOvr>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171" algn="dec"/>
              </a:tabLst>
              <a:defRPr sz="1500"/>
            </a:lvl1pPr>
            <a:lvl2pPr marL="230701" indent="-230701">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55" rtl="0" eaLnBrk="1" fontAlgn="auto" latinLnBrk="0" hangingPunct="1">
              <a:lnSpc>
                <a:spcPct val="100000"/>
              </a:lnSpc>
              <a:spcBef>
                <a:spcPts val="0"/>
              </a:spcBef>
              <a:spcAft>
                <a:spcPts val="0"/>
              </a:spcAft>
              <a:buClrTx/>
              <a:buSzTx/>
              <a:buFont typeface="Arial"/>
              <a:buNone/>
              <a:tabLst>
                <a:tab pos="5364079" algn="r"/>
              </a:tabLst>
              <a:defRPr/>
            </a:pPr>
            <a:r>
              <a:rPr lang="en-US" smtClean="0"/>
              <a:t>Click to edit Master text styles</a:t>
            </a:r>
          </a:p>
        </p:txBody>
      </p:sp>
    </p:spTree>
    <p:extLst>
      <p:ext uri="{BB962C8B-B14F-4D97-AF65-F5344CB8AC3E}">
        <p14:creationId xmlns:p14="http://schemas.microsoft.com/office/powerpoint/2010/main" val="117829499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74412269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0"/>
            <a:ext cx="1722792" cy="701463"/>
          </a:xfrm>
          <a:prstGeom prst="rect">
            <a:avLst/>
          </a:prstGeom>
        </p:spPr>
      </p:pic>
    </p:spTree>
    <p:extLst>
      <p:ext uri="{BB962C8B-B14F-4D97-AF65-F5344CB8AC3E}">
        <p14:creationId xmlns:p14="http://schemas.microsoft.com/office/powerpoint/2010/main" val="1074286592"/>
      </p:ext>
    </p:extLst>
  </p:cSld>
  <p:clrMapOvr>
    <a:masterClrMapping/>
  </p:clrMapOvr>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5956303" y="540364"/>
            <a:ext cx="5729895" cy="4916867"/>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9880917" y="6112935"/>
            <a:ext cx="2160569" cy="627264"/>
          </a:xfrm>
          <a:prstGeom prst="rect">
            <a:avLst/>
          </a:prstGeom>
        </p:spPr>
      </p:pic>
    </p:spTree>
    <p:extLst>
      <p:ext uri="{BB962C8B-B14F-4D97-AF65-F5344CB8AC3E}">
        <p14:creationId xmlns:p14="http://schemas.microsoft.com/office/powerpoint/2010/main" val="308249954"/>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039" algn="dec"/>
              </a:tabLst>
              <a:defRPr/>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Click to edit Master text styles</a:t>
            </a:r>
          </a:p>
          <a:p>
            <a:pPr marL="0" marR="0" lvl="1"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Second level</a:t>
            </a:r>
          </a:p>
          <a:p>
            <a:pPr marL="0" marR="0" lvl="2"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Third level</a:t>
            </a:r>
          </a:p>
          <a:p>
            <a:pPr marL="0" marR="0" lvl="3"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Fourth level</a:t>
            </a:r>
          </a:p>
          <a:p>
            <a:pPr marL="0" marR="0" lvl="4"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039"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Click to edit Master text styles</a:t>
            </a:r>
          </a:p>
          <a:p>
            <a:pPr marL="0" marR="0" lvl="1"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Second level</a:t>
            </a:r>
          </a:p>
          <a:p>
            <a:pPr marL="0" marR="0" lvl="2"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Third level</a:t>
            </a:r>
          </a:p>
          <a:p>
            <a:pPr marL="0" marR="0" lvl="3"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Fourth level</a:t>
            </a:r>
          </a:p>
          <a:p>
            <a:pPr marL="0" marR="0" lvl="4" indent="0" algn="l" defTabSz="609539" rtl="0" eaLnBrk="1" fontAlgn="auto" latinLnBrk="0" hangingPunct="1">
              <a:lnSpc>
                <a:spcPct val="100000"/>
              </a:lnSpc>
              <a:spcBef>
                <a:spcPts val="1467"/>
              </a:spcBef>
              <a:spcAft>
                <a:spcPts val="0"/>
              </a:spcAft>
              <a:buClrTx/>
              <a:buSzTx/>
              <a:buFont typeface="Arial"/>
              <a:buNone/>
              <a:tabLst>
                <a:tab pos="5363945" algn="r"/>
              </a:tabLst>
              <a:defRPr/>
            </a:pPr>
            <a:r>
              <a:rPr lang="en-US" smtClean="0"/>
              <a:t>Fifth level</a:t>
            </a:r>
            <a:endParaRPr lang="en-US" dirty="0"/>
          </a:p>
        </p:txBody>
      </p:sp>
    </p:spTree>
    <p:extLst>
      <p:ext uri="{BB962C8B-B14F-4D97-AF65-F5344CB8AC3E}">
        <p14:creationId xmlns:p14="http://schemas.microsoft.com/office/powerpoint/2010/main" val="310081047"/>
      </p:ext>
    </p:extLst>
  </p:cSld>
  <p:clrMapOvr>
    <a:masterClrMapping/>
  </p:clrMapOvr>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736829307"/>
      </p:ext>
    </p:extLst>
  </p:cSld>
  <p:clrMapOvr>
    <a:masterClrMapping/>
  </p:clrMapOvr>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1"/>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144949078"/>
      </p:ext>
    </p:extLst>
  </p:cSld>
  <p:clrMapOvr>
    <a:masterClrMapping/>
  </p:clrMapOvr>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3"/>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912698248"/>
      </p:ext>
    </p:extLst>
  </p:cSld>
  <p:clrMapOvr>
    <a:masterClrMapping/>
  </p:clrMapOvr>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7" indent="-156617">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243763615"/>
      </p:ext>
    </p:extLst>
  </p:cSld>
  <p:clrMapOvr>
    <a:masterClrMapping/>
  </p:clrMapOvr>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2"/>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683762476"/>
      </p:ext>
    </p:extLst>
  </p:cSld>
  <p:clrMapOvr>
    <a:masterClrMapping/>
  </p:clrMapOvr>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21"/>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21"/>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39176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5/31/18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72192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5"/>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8584547"/>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2"/>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69"/>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009212"/>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3"/>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3"/>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00205201"/>
      </p:ext>
    </p:extLst>
  </p:cSld>
  <p:clrMapOvr>
    <a:masterClrMapping/>
  </p:clrMapOvr>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1101826"/>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4872605"/>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0304471"/>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817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29"/>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1166598336"/>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492536042"/>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651282356"/>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171387111"/>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08422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43843"/>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5"/>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68" tIns="256008" rIns="304768" bIns="304768"/>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1520582528"/>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68" tIns="256008" rIns="304768" bIns="3047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3" y="-1"/>
            <a:ext cx="6095999" cy="3429001"/>
          </a:xfrm>
          <a:solidFill>
            <a:schemeClr val="accent2"/>
          </a:solidFill>
        </p:spPr>
        <p:txBody>
          <a:bodyPr lIns="304768" tIns="268197" rIns="304768" bIns="304768"/>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68" tIns="256008" rIns="304768" bIns="304768"/>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68" tIns="256008" rIns="304768" bIns="304768"/>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68" tIns="256008" rIns="304768" bIns="304768"/>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3" y="-1"/>
            <a:ext cx="12191999" cy="3429001"/>
          </a:xfrm>
          <a:solidFill>
            <a:schemeClr val="tx1"/>
          </a:solidFill>
        </p:spPr>
        <p:txBody>
          <a:bodyPr lIns="304768" tIns="207243" rIns="304768" bIns="304768"/>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3" y="-1"/>
            <a:ext cx="12191999" cy="1720852"/>
          </a:xfrm>
          <a:solidFill>
            <a:schemeClr val="tx1"/>
          </a:solidFill>
        </p:spPr>
        <p:txBody>
          <a:bodyPr lIns="304768" tIns="268197" rIns="304768" bIns="304768"/>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68" tIns="207243" rIns="304768" bIns="304768"/>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45367505"/>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68" tIns="243817" rIns="304768" bIns="304768"/>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68" tIns="256008" rIns="304768" bIns="304768"/>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502749896"/>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5"/>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329705"/>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1120245"/>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2240515"/>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0383018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526223"/>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17" indent="-156617">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17147510"/>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1036767294"/>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5598500"/>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039" algn="dec"/>
              </a:tabLst>
              <a:defRPr sz="1500"/>
            </a:lvl1pPr>
            <a:lvl2pPr marL="230696" indent="-23069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39" rtl="0" eaLnBrk="1" fontAlgn="auto" latinLnBrk="0" hangingPunct="1">
              <a:lnSpc>
                <a:spcPct val="100000"/>
              </a:lnSpc>
              <a:spcBef>
                <a:spcPts val="0"/>
              </a:spcBef>
              <a:spcAft>
                <a:spcPts val="0"/>
              </a:spcAft>
              <a:buClrTx/>
              <a:buSzTx/>
              <a:buFont typeface="Arial"/>
              <a:buNone/>
              <a:tabLst>
                <a:tab pos="5363945" algn="r"/>
              </a:tabLst>
              <a:defRPr/>
            </a:pPr>
            <a:r>
              <a:rPr lang="en-US" smtClean="0"/>
              <a:t>Click to edit Master text styles</a:t>
            </a:r>
          </a:p>
        </p:txBody>
      </p:sp>
    </p:spTree>
    <p:extLst>
      <p:ext uri="{BB962C8B-B14F-4D97-AF65-F5344CB8AC3E}">
        <p14:creationId xmlns:p14="http://schemas.microsoft.com/office/powerpoint/2010/main" val="1754658403"/>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1"/>
            <a:ext cx="1730144" cy="701463"/>
          </a:xfrm>
          <a:prstGeom prst="rect">
            <a:avLst/>
          </a:prstGeom>
        </p:spPr>
      </p:pic>
    </p:spTree>
    <p:extLst>
      <p:ext uri="{BB962C8B-B14F-4D97-AF65-F5344CB8AC3E}">
        <p14:creationId xmlns:p14="http://schemas.microsoft.com/office/powerpoint/2010/main" val="358667420"/>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smtClean="0"/>
              <a:t>IBM Cloud / DOC ID / Month XX, 2018 / © 2018 IBM Corporation</a:t>
            </a:r>
            <a:endParaRPr lang="en-US"/>
          </a:p>
        </p:txBody>
      </p:sp>
      <p:sp>
        <p:nvSpPr>
          <p:cNvPr id="4" name="Title 3"/>
          <p:cNvSpPr>
            <a:spLocks noGrp="1"/>
          </p:cNvSpPr>
          <p:nvPr>
            <p:ph type="title"/>
          </p:nvPr>
        </p:nvSpPr>
        <p:spPr>
          <a:xfrm>
            <a:off x="304803" y="271708"/>
            <a:ext cx="5486401" cy="5972459"/>
          </a:xfrm>
        </p:spPr>
        <p:txBody>
          <a:bodyPr/>
          <a:lstStyle>
            <a:lvl1pPr>
              <a:lnSpc>
                <a:spcPct val="90000"/>
              </a:lnSpc>
              <a:defRPr sz="3200" b="0">
                <a:solidFill>
                  <a:schemeClr val="tx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1" y="6273803"/>
            <a:ext cx="695452" cy="281940"/>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4402672" y="1957330"/>
            <a:ext cx="3407161" cy="2923711"/>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9" name="Picture 8"/>
          <p:cNvPicPr>
            <a:picLocks noChangeAspect="1"/>
          </p:cNvPicPr>
          <p:nvPr userDrawn="1"/>
        </p:nvPicPr>
        <p:blipFill rotWithShape="1">
          <a:blip r:embed="rId5" cstate="print">
            <a:extLst>
              <a:ext uri="{28A0092B-C50C-407E-A947-70E740481C1C}">
                <a14:useLocalDpi xmlns:a14="http://schemas.microsoft.com/office/drawing/2010/main" val="0"/>
              </a:ext>
            </a:extLst>
          </a:blip>
          <a:srcRect l="15172" t="28443" r="13568" b="27421"/>
          <a:stretch/>
        </p:blipFill>
        <p:spPr>
          <a:xfrm>
            <a:off x="9880918" y="6112935"/>
            <a:ext cx="2160569" cy="627264"/>
          </a:xfrm>
          <a:prstGeom prst="rect">
            <a:avLst/>
          </a:prstGeom>
        </p:spPr>
      </p:pic>
    </p:spTree>
    <p:extLst>
      <p:ext uri="{BB962C8B-B14F-4D97-AF65-F5344CB8AC3E}">
        <p14:creationId xmlns:p14="http://schemas.microsoft.com/office/powerpoint/2010/main" val="227238187"/>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2907" algn="dec"/>
              </a:tabLst>
              <a:defRPr/>
            </a:lvl1pPr>
            <a:lvl2pPr marL="230690" indent="-23069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Click to edit Master text styles</a:t>
            </a:r>
          </a:p>
          <a:p>
            <a:pPr marL="0" marR="0" lvl="1"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Second level</a:t>
            </a:r>
          </a:p>
          <a:p>
            <a:pPr marL="0" marR="0" lvl="2"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Third level</a:t>
            </a:r>
          </a:p>
          <a:p>
            <a:pPr marL="0" marR="0" lvl="3"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Fourth level</a:t>
            </a:r>
          </a:p>
          <a:p>
            <a:pPr marL="0" marR="0" lvl="4"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290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Click to edit Master text styles</a:t>
            </a:r>
          </a:p>
          <a:p>
            <a:pPr marL="0" marR="0" lvl="1"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Second level</a:t>
            </a:r>
          </a:p>
          <a:p>
            <a:pPr marL="0" marR="0" lvl="2"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Third level</a:t>
            </a:r>
          </a:p>
          <a:p>
            <a:pPr marL="0" marR="0" lvl="3"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Fourth level</a:t>
            </a:r>
          </a:p>
          <a:p>
            <a:pPr marL="0" marR="0" lvl="4" indent="0" algn="l" defTabSz="609523" rtl="0" eaLnBrk="1" fontAlgn="auto" latinLnBrk="0" hangingPunct="1">
              <a:lnSpc>
                <a:spcPct val="100000"/>
              </a:lnSpc>
              <a:spcBef>
                <a:spcPts val="1467"/>
              </a:spcBef>
              <a:spcAft>
                <a:spcPts val="0"/>
              </a:spcAft>
              <a:buClrTx/>
              <a:buSzTx/>
              <a:buFont typeface="Arial"/>
              <a:buNone/>
              <a:tabLst>
                <a:tab pos="5363811" algn="r"/>
              </a:tabLst>
              <a:defRPr/>
            </a:pPr>
            <a:r>
              <a:rPr lang="en-US" smtClean="0"/>
              <a:t>Fifth level</a:t>
            </a:r>
            <a:endParaRPr lang="en-US" dirty="0"/>
          </a:p>
        </p:txBody>
      </p:sp>
    </p:spTree>
    <p:extLst>
      <p:ext uri="{BB962C8B-B14F-4D97-AF65-F5344CB8AC3E}">
        <p14:creationId xmlns:p14="http://schemas.microsoft.com/office/powerpoint/2010/main" val="142598823"/>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2"/>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08050685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Think 2018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966860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22"/>
            <a:ext cx="5486400" cy="1338409"/>
          </a:xfrm>
        </p:spPr>
        <p:txBody>
          <a:bodyPr/>
          <a:lstStyle>
            <a:lvl1pPr>
              <a:defRPr sz="2100">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smtClean="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smtClean="0"/>
              <a:t>Click icon to add picture</a:t>
            </a:r>
            <a:endParaRPr lang="en-US"/>
          </a:p>
        </p:txBody>
      </p:sp>
    </p:spTree>
    <p:extLst>
      <p:ext uri="{BB962C8B-B14F-4D97-AF65-F5344CB8AC3E}">
        <p14:creationId xmlns:p14="http://schemas.microsoft.com/office/powerpoint/2010/main" val="956908918"/>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4"/>
            <a:ext cx="11582400" cy="5964767"/>
          </a:xfrm>
        </p:spPr>
        <p:txBody>
          <a:bodyPr/>
          <a:lstStyle>
            <a:lvl1pPr>
              <a:lnSpc>
                <a:spcPct val="90000"/>
              </a:lnSpc>
              <a:defRPr sz="12800" b="1"/>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613" indent="-156613">
              <a:tabLst/>
              <a:defRPr>
                <a:solidFill>
                  <a:schemeClr val="tx1"/>
                </a:solidFill>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134280328"/>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7424"/>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637138277"/>
      </p:ext>
    </p:extLst>
  </p:cSld>
  <p:clrMapOvr>
    <a:masterClrMapping/>
  </p:clrMapOvr>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Text Placeholder 7"/>
          <p:cNvSpPr>
            <a:spLocks noGrp="1"/>
          </p:cNvSpPr>
          <p:nvPr>
            <p:ph type="body" sz="quarter" idx="12"/>
          </p:nvPr>
        </p:nvSpPr>
        <p:spPr>
          <a:xfrm>
            <a:off x="304800" y="1499622"/>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3"/>
          </p:nvPr>
        </p:nvSpPr>
        <p:spPr>
          <a:xfrm>
            <a:off x="6400800" y="1499622"/>
            <a:ext cx="5486400" cy="4781127"/>
          </a:xfrm>
        </p:spPr>
        <p:txBody>
          <a:bodyPr/>
          <a:lstStyle>
            <a:lvl1pPr>
              <a:spcBef>
                <a:spcPts val="0"/>
              </a:spcBef>
              <a:defRPr sz="19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55759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6"/>
            <a:ext cx="5486400" cy="478620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88900"/>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Content Placeholder 5"/>
          <p:cNvSpPr>
            <a:spLocks noGrp="1"/>
          </p:cNvSpPr>
          <p:nvPr>
            <p:ph sz="quarter" idx="12"/>
          </p:nvPr>
        </p:nvSpPr>
        <p:spPr>
          <a:xfrm>
            <a:off x="304800" y="1327364"/>
            <a:ext cx="5486400" cy="4916809"/>
          </a:xfrm>
        </p:spPr>
        <p:txBody>
          <a:bodyPr/>
          <a:lstStyle>
            <a:lvl1pPr>
              <a:defRPr sz="3200"/>
            </a:lvl1pPr>
          </a:lstStyle>
          <a:p>
            <a:pPr lvl="0"/>
            <a:r>
              <a:rPr lang="en-US" smtClean="0"/>
              <a:t>Click to edit Master text styles</a:t>
            </a:r>
          </a:p>
        </p:txBody>
      </p:sp>
      <p:sp>
        <p:nvSpPr>
          <p:cNvPr id="8" name="Content Placeholder 7"/>
          <p:cNvSpPr>
            <a:spLocks noGrp="1"/>
          </p:cNvSpPr>
          <p:nvPr>
            <p:ph sz="quarter" idx="13"/>
          </p:nvPr>
        </p:nvSpPr>
        <p:spPr>
          <a:xfrm>
            <a:off x="6400800" y="1488870"/>
            <a:ext cx="5486400" cy="4755303"/>
          </a:xfrm>
        </p:spPr>
        <p:txBody>
          <a:bodyPr/>
          <a:lstStyle>
            <a:lvl1pPr>
              <a:defRPr sz="19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86299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57965"/>
            <a:ext cx="2438400" cy="478620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9"/>
          <p:cNvSpPr>
            <a:spLocks noGrp="1"/>
          </p:cNvSpPr>
          <p:nvPr>
            <p:ph type="body" sz="quarter" idx="16"/>
          </p:nvPr>
        </p:nvSpPr>
        <p:spPr>
          <a:xfrm>
            <a:off x="9448800" y="1457965"/>
            <a:ext cx="2438400" cy="478620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6975828"/>
      </p:ext>
    </p:extLst>
  </p:cSld>
  <p:clrMapOvr>
    <a:masterClrMapping/>
  </p:clrMapOvr>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474976457"/>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52557547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00080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
        <p:nvSpPr>
          <p:cNvPr id="10" name="Text Placeholder 9"/>
          <p:cNvSpPr>
            <a:spLocks noGrp="1"/>
          </p:cNvSpPr>
          <p:nvPr>
            <p:ph type="body" sz="quarter" idx="16"/>
          </p:nvPr>
        </p:nvSpPr>
        <p:spPr>
          <a:xfrm>
            <a:off x="9448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9797213"/>
      </p:ext>
    </p:extLst>
  </p:cSld>
  <p:clrMapOvr>
    <a:masterClrMapping/>
  </p:clrMapOvr>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11"/>
          <p:cNvSpPr>
            <a:spLocks noGrp="1"/>
          </p:cNvSpPr>
          <p:nvPr>
            <p:ph type="body" sz="quarter" idx="13"/>
          </p:nvPr>
        </p:nvSpPr>
        <p:spPr>
          <a:xfrm>
            <a:off x="304800" y="268230"/>
            <a:ext cx="5486400" cy="400049"/>
          </a:xfrm>
        </p:spPr>
        <p:txBody>
          <a:bodyPr/>
          <a:lstStyle>
            <a:lvl1pPr>
              <a:defRPr sz="1500"/>
            </a:lvl1pPr>
          </a:lstStyle>
          <a:p>
            <a:pPr lvl="0"/>
            <a:r>
              <a:rPr lang="en-US" smtClean="0"/>
              <a:t>Click to edit Master text styles</a:t>
            </a:r>
          </a:p>
        </p:txBody>
      </p:sp>
    </p:spTree>
    <p:extLst>
      <p:ext uri="{BB962C8B-B14F-4D97-AF65-F5344CB8AC3E}">
        <p14:creationId xmlns:p14="http://schemas.microsoft.com/office/powerpoint/2010/main" val="46328894"/>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1260641244"/>
      </p:ext>
    </p:extLst>
  </p:cSld>
  <p:clrMapOvr>
    <a:masterClrMapping/>
  </p:clrMapOvr>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523726606"/>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12" name="Text Placeholder 11"/>
          <p:cNvSpPr>
            <a:spLocks noGrp="1"/>
          </p:cNvSpPr>
          <p:nvPr>
            <p:ph type="body" sz="quarter" idx="13"/>
          </p:nvPr>
        </p:nvSpPr>
        <p:spPr>
          <a:xfrm>
            <a:off x="304800" y="256038"/>
            <a:ext cx="5486400" cy="400049"/>
          </a:xfrm>
        </p:spPr>
        <p:txBody>
          <a:bodyPr/>
          <a:lstStyle>
            <a:lvl1pPr>
              <a:defRPr sz="2100"/>
            </a:lvl1pPr>
          </a:lstStyle>
          <a:p>
            <a:pPr lvl="0"/>
            <a:r>
              <a:rPr lang="en-US" smtClean="0"/>
              <a:t>Click to edit Master text styles</a:t>
            </a:r>
          </a:p>
        </p:txBody>
      </p:sp>
      <p:sp>
        <p:nvSpPr>
          <p:cNvPr id="7" name="Text Placeholder 6"/>
          <p:cNvSpPr>
            <a:spLocks noGrp="1"/>
          </p:cNvSpPr>
          <p:nvPr>
            <p:ph type="body" sz="quarter" idx="14"/>
          </p:nvPr>
        </p:nvSpPr>
        <p:spPr>
          <a:xfrm>
            <a:off x="304800" y="1463046"/>
            <a:ext cx="5486400" cy="4651641"/>
          </a:xfrm>
        </p:spPr>
        <p:txBody>
          <a:bodyPr/>
          <a:lstStyle>
            <a:lvl1pPr>
              <a:defRPr sz="2100"/>
            </a:lvl1pPr>
            <a:lvl2pPr>
              <a:defRPr sz="1900"/>
            </a:lvl2pPr>
            <a:lvl3pPr>
              <a:defRPr sz="1900"/>
            </a:lvl3pPr>
            <a:lvl4pPr>
              <a:defRPr sz="1900"/>
            </a:lvl4pPr>
            <a:lvl5pPr>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304760" tIns="256002" rIns="304760" bIns="304760"/>
          <a:lstStyle>
            <a:lvl1pPr>
              <a:defRPr sz="1900">
                <a:solidFill>
                  <a:schemeClr val="bg2"/>
                </a:solidFill>
              </a:defRPr>
            </a:lvl1pPr>
          </a:lstStyle>
          <a:p>
            <a:pPr lvl="0"/>
            <a:r>
              <a:rPr lang="en-US" smtClean="0"/>
              <a:t>Click to edit Master text styles</a:t>
            </a:r>
          </a:p>
        </p:txBody>
      </p:sp>
    </p:spTree>
    <p:extLst>
      <p:ext uri="{BB962C8B-B14F-4D97-AF65-F5344CB8AC3E}">
        <p14:creationId xmlns:p14="http://schemas.microsoft.com/office/powerpoint/2010/main" val="740812061"/>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304760" tIns="256002" rIns="304760" bIns="30476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accent2"/>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6" name="Title 5"/>
          <p:cNvSpPr>
            <a:spLocks noGrp="1"/>
          </p:cNvSpPr>
          <p:nvPr>
            <p:ph type="title"/>
          </p:nvPr>
        </p:nvSpPr>
        <p:spPr>
          <a:xfrm>
            <a:off x="4" y="-1"/>
            <a:ext cx="6095999" cy="3429001"/>
          </a:xfrm>
          <a:solidFill>
            <a:schemeClr val="accent2"/>
          </a:solidFill>
        </p:spPr>
        <p:txBody>
          <a:bodyPr lIns="304760" tIns="268191" rIns="304760" bIns="304760"/>
          <a:lstStyle>
            <a:lvl1pPr>
              <a:defRPr>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304760" tIns="256002" rIns="304760" bIns="304760"/>
          <a:lstStyle>
            <a:lvl1pPr>
              <a:defRPr sz="1900">
                <a:solidFill>
                  <a:schemeClr val="bg1"/>
                </a:solidFill>
              </a:defRPr>
            </a:lvl1pPr>
          </a:lstStyle>
          <a:p>
            <a:pPr lvl="0"/>
            <a:r>
              <a:rPr lang="en-US" smtClean="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304760" tIns="256002" rIns="304760" bIns="304760"/>
          <a:lstStyle>
            <a:lvl1pPr>
              <a:defRPr sz="1900">
                <a:solidFill>
                  <a:schemeClr val="bg2"/>
                </a:solidFill>
              </a:defRPr>
            </a:lvl1pPr>
          </a:lstStyle>
          <a:p>
            <a:pPr lvl="0"/>
            <a:r>
              <a:rPr lang="en-US" smtClean="0"/>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304760" tIns="256002" rIns="304760" bIns="304760"/>
          <a:lstStyle>
            <a:lvl1pPr>
              <a:defRPr sz="19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
        <p:nvSpPr>
          <p:cNvPr id="6" name="Title 5"/>
          <p:cNvSpPr>
            <a:spLocks noGrp="1"/>
          </p:cNvSpPr>
          <p:nvPr>
            <p:ph type="title"/>
          </p:nvPr>
        </p:nvSpPr>
        <p:spPr>
          <a:xfrm>
            <a:off x="5" y="-1"/>
            <a:ext cx="12191999" cy="3429001"/>
          </a:xfrm>
          <a:solidFill>
            <a:schemeClr val="tx1"/>
          </a:solidFill>
        </p:spPr>
        <p:txBody>
          <a:bodyPr lIns="304760" tIns="207237" rIns="304760" bIns="304760"/>
          <a:lstStyle>
            <a:lvl1pPr>
              <a:defRPr sz="64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itle 5"/>
          <p:cNvSpPr>
            <a:spLocks noGrp="1"/>
          </p:cNvSpPr>
          <p:nvPr>
            <p:ph type="title"/>
          </p:nvPr>
        </p:nvSpPr>
        <p:spPr>
          <a:xfrm>
            <a:off x="5" y="-1"/>
            <a:ext cx="12191999" cy="1720852"/>
          </a:xfrm>
          <a:solidFill>
            <a:schemeClr val="tx1"/>
          </a:solidFill>
        </p:spPr>
        <p:txBody>
          <a:bodyPr lIns="304760" tIns="268191" rIns="304760" bIns="304760"/>
          <a:lstStyle>
            <a:lvl1pPr>
              <a:defRPr sz="3200">
                <a:solidFill>
                  <a:schemeClr val="bg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304760" tIns="207237" rIns="304760" bIns="304760"/>
          <a:lstStyle>
            <a:lvl1pPr>
              <a:defRPr>
                <a:solidFill>
                  <a:schemeClr val="bg2"/>
                </a:solidFill>
              </a:defRPr>
            </a:lvl1pPr>
            <a:lvl2pPr>
              <a:defRPr sz="1300">
                <a:solidFill>
                  <a:schemeClr val="bg2"/>
                </a:solidFill>
              </a:defRPr>
            </a:lvl2pPr>
            <a:lvl3pPr>
              <a:defRPr sz="1300">
                <a:solidFill>
                  <a:schemeClr val="bg2"/>
                </a:solidFill>
              </a:defRPr>
            </a:lvl3pPr>
            <a:lvl4pPr>
              <a:defRPr sz="1300">
                <a:solidFill>
                  <a:schemeClr val="bg2"/>
                </a:solidFill>
              </a:defRPr>
            </a:lvl4pPr>
            <a:lvl5pPr>
              <a:defRPr sz="13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109120593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482882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304760" tIns="243811" rIns="304760" bIns="304760"/>
          <a:lstStyle>
            <a:lvl1pPr>
              <a:defRPr sz="21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304760" tIns="256002" rIns="304760" bIns="304760"/>
          <a:lstStyle>
            <a:lvl1pPr>
              <a:defRPr sz="1900">
                <a:solidFill>
                  <a:schemeClr val="bg2"/>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en-US" smtClean="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smtClean="0"/>
              <a:t>IBM Cloud / DOC ID / Month XX, 2018 / © 2018 IBM Corporation</a:t>
            </a:r>
            <a:endParaRPr lang="en-US"/>
          </a:p>
        </p:txBody>
      </p:sp>
    </p:spTree>
    <p:extLst>
      <p:ext uri="{BB962C8B-B14F-4D97-AF65-F5344CB8AC3E}">
        <p14:creationId xmlns:p14="http://schemas.microsoft.com/office/powerpoint/2010/main" val="387804165"/>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463046"/>
            <a:ext cx="2438400" cy="4668593"/>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732510"/>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892491"/>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88652"/>
            <a:ext cx="2438400" cy="4605867"/>
          </a:xfrm>
        </p:spPr>
        <p:txBody>
          <a:bodyPr/>
          <a:lstStyle>
            <a:lvl1pPr>
              <a:defRPr sz="19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3202568"/>
      </p:ext>
    </p:extLst>
  </p:cSld>
  <p:clrMapOvr>
    <a:masterClrMapping/>
  </p:clrMapOvr>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smtClean="0"/>
              <a:t>Click icon to add picture</a:t>
            </a:r>
            <a:endParaRPr lang="en-US"/>
          </a:p>
        </p:txBody>
      </p:sp>
    </p:spTree>
    <p:extLst>
      <p:ext uri="{BB962C8B-B14F-4D97-AF65-F5344CB8AC3E}">
        <p14:creationId xmlns:p14="http://schemas.microsoft.com/office/powerpoint/2010/main" val="939981713"/>
      </p:ext>
    </p:extLst>
  </p:cSld>
  <p:clrMapOvr>
    <a:masterClrMapping/>
  </p:clrMapOvr>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900"/>
            </a:lvl1pPr>
            <a:lvl2pPr marL="0" indent="0">
              <a:buNone/>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13" indent="-156613">
              <a:tabLst/>
              <a:defRPr sz="3200"/>
            </a:lvl1pPr>
            <a:lvl2pPr marL="0" indent="0">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2943059"/>
      </p:ext>
    </p:extLst>
  </p:cSld>
  <p:clrMapOvr>
    <a:masterClrMapping/>
  </p:clrMapOvr>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256034"/>
            <a:ext cx="2438400" cy="5878660"/>
          </a:xfrm>
        </p:spPr>
        <p:txBody>
          <a:bodyPr/>
          <a:lstStyle>
            <a:lvl1pPr>
              <a:defRPr sz="2100"/>
            </a:lvl1pPr>
            <a:lvl2pPr marL="0" indent="0">
              <a:spcBef>
                <a:spcPts val="1467"/>
              </a:spcBef>
              <a:buFontTx/>
              <a:buNone/>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smtClean="0"/>
              <a:t>Click icon to add table</a:t>
            </a:r>
            <a:endParaRPr lang="en-US"/>
          </a:p>
        </p:txBody>
      </p:sp>
    </p:spTree>
    <p:extLst>
      <p:ext uri="{BB962C8B-B14F-4D97-AF65-F5344CB8AC3E}">
        <p14:creationId xmlns:p14="http://schemas.microsoft.com/office/powerpoint/2010/main" val="908481132"/>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Tree>
    <p:extLst>
      <p:ext uri="{BB962C8B-B14F-4D97-AF65-F5344CB8AC3E}">
        <p14:creationId xmlns:p14="http://schemas.microsoft.com/office/powerpoint/2010/main" val="233655354"/>
      </p:ext>
    </p:extLst>
  </p:cSld>
  <p:clrMapOvr>
    <a:masterClrMapping/>
  </p:clrMapOvr>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2907" algn="dec"/>
              </a:tabLst>
              <a:defRPr sz="1500"/>
            </a:lvl1pPr>
            <a:lvl2pPr marL="230690" indent="-230690">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23" rtl="0" eaLnBrk="1" fontAlgn="auto" latinLnBrk="0" hangingPunct="1">
              <a:lnSpc>
                <a:spcPct val="100000"/>
              </a:lnSpc>
              <a:spcBef>
                <a:spcPts val="0"/>
              </a:spcBef>
              <a:spcAft>
                <a:spcPts val="0"/>
              </a:spcAft>
              <a:buClrTx/>
              <a:buSzTx/>
              <a:buFont typeface="Arial"/>
              <a:buNone/>
              <a:tabLst>
                <a:tab pos="5363811" algn="r"/>
              </a:tabLst>
              <a:defRPr/>
            </a:pPr>
            <a:r>
              <a:rPr lang="en-US" smtClean="0"/>
              <a:t>Click to edit Master text styles</a:t>
            </a:r>
          </a:p>
        </p:txBody>
      </p:sp>
    </p:spTree>
    <p:extLst>
      <p:ext uri="{BB962C8B-B14F-4D97-AF65-F5344CB8AC3E}">
        <p14:creationId xmlns:p14="http://schemas.microsoft.com/office/powerpoint/2010/main" val="59579875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996807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smtClean="0"/>
              <a:t>IBM Cloud / DOC ID / Month XX,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73"/>
            <a:ext cx="1730144" cy="701463"/>
          </a:xfrm>
          <a:prstGeom prst="rect">
            <a:avLst/>
          </a:prstGeom>
        </p:spPr>
      </p:pic>
    </p:spTree>
    <p:extLst>
      <p:ext uri="{BB962C8B-B14F-4D97-AF65-F5344CB8AC3E}">
        <p14:creationId xmlns:p14="http://schemas.microsoft.com/office/powerpoint/2010/main" val="8968867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209392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752614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89618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2584885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310575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881843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61869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31655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3732528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25893124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9242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63811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6168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5/31/18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7916988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8360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5628320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9051722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
        <p:nvSpPr>
          <p:cNvPr id="2" name="Footer Placeholder 3">
            <a:extLst>
              <a:ext uri="{FF2B5EF4-FFF2-40B4-BE49-F238E27FC236}">
                <a16:creationId xmlns="" xmlns:a16="http://schemas.microsoft.com/office/drawing/2014/main" id="{4AE2D503-D21F-1D4A-8859-8866BB2BECBB}"/>
              </a:ext>
            </a:extLst>
          </p:cNvPr>
          <p:cNvSpPr>
            <a:spLocks noGrp="1"/>
          </p:cNvSpPr>
          <p:nvPr>
            <p:ph type="ftr" sz="quarter" idx="11"/>
          </p:nvPr>
        </p:nvSpPr>
        <p:spPr>
          <a:xfrm>
            <a:off x="304800" y="6435307"/>
            <a:ext cx="8534400" cy="182880"/>
          </a:xfrm>
        </p:spPr>
        <p:txBody>
          <a:bodyPr/>
          <a:lstStyle/>
          <a:p>
            <a:r>
              <a:rPr lang="de-DE"/>
              <a:t>Think 2018 / DOC ID / Month XX, 2018 / © 2018 IBM Corporation</a:t>
            </a:r>
            <a:endParaRPr lang="en-US"/>
          </a:p>
        </p:txBody>
      </p:sp>
      <p:sp>
        <p:nvSpPr>
          <p:cNvPr id="3" name="Slide Number Placeholder 2">
            <a:extLst>
              <a:ext uri="{FF2B5EF4-FFF2-40B4-BE49-F238E27FC236}">
                <a16:creationId xmlns="" xmlns:a16="http://schemas.microsoft.com/office/drawing/2014/main" id="{1FCE1EE6-6CAA-FF42-B16E-AF7A95BD4E7C}"/>
              </a:ext>
            </a:extLst>
          </p:cNvPr>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4625840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67673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5728130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Light Bullets">
    <p:bg>
      <p:bgRef idx="1001">
        <a:schemeClr val="bg1"/>
      </p:bgRef>
    </p:bg>
    <p:spTree>
      <p:nvGrpSpPr>
        <p:cNvPr id="1" name=""/>
        <p:cNvGrpSpPr/>
        <p:nvPr/>
      </p:nvGrpSpPr>
      <p:grpSpPr>
        <a:xfrm>
          <a:off x="0" y="0"/>
          <a:ext cx="0" cy="0"/>
          <a:chOff x="0" y="0"/>
          <a:chExt cx="0" cy="0"/>
        </a:xfrm>
      </p:grpSpPr>
      <p:sp>
        <p:nvSpPr>
          <p:cNvPr id="284" name="Lorem ipsum dolor sit amet, consectetur adipiscing elit, sed do eiusmod tempor incididunt ut labore et."/>
          <p:cNvSpPr txBox="1">
            <a:spLocks noGrp="1"/>
          </p:cNvSpPr>
          <p:nvPr>
            <p:ph type="body" sz="quarter" idx="13"/>
          </p:nvPr>
        </p:nvSpPr>
        <p:spPr>
          <a:xfrm>
            <a:off x="254000" y="2064833"/>
            <a:ext cx="5405821" cy="2298066"/>
          </a:xfrm>
          <a:prstGeom prst="rect">
            <a:avLst/>
          </a:prstGeom>
        </p:spPr>
        <p:txBody>
          <a:bodyPr/>
          <a:lstStyle>
            <a:lvl1pPr>
              <a:defRPr>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5" name="Lorem ipsum dolor sit amet, consectetur adipiscing elit, sed do eiusmod tempor incididunt ut labore et."/>
          <p:cNvSpPr txBox="1">
            <a:spLocks noGrp="1"/>
          </p:cNvSpPr>
          <p:nvPr>
            <p:ph type="body" sz="quarter" idx="14"/>
          </p:nvPr>
        </p:nvSpPr>
        <p:spPr>
          <a:xfrm>
            <a:off x="6154319" y="2064831"/>
            <a:ext cx="5405821" cy="2298066"/>
          </a:xfrm>
          <a:prstGeom prst="rect">
            <a:avLst/>
          </a:prstGeom>
        </p:spPr>
        <p:txBody>
          <a:bodyPr/>
          <a:lstStyle>
            <a:lvl1pPr>
              <a:defRPr>
                <a:latin typeface="IBM Plex Sans" charset="0"/>
                <a:ea typeface="IBM Plex Sans" charset="0"/>
                <a:cs typeface="IBM Plex Sans" charset="0"/>
              </a:defRPr>
            </a:lvl1pPr>
          </a:lstStyle>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a:p>
            <a:pPr marL="285750" indent="-285750">
              <a:buClr>
                <a:schemeClr val="accent5"/>
              </a:buClr>
              <a:buSzPct val="100000"/>
              <a:buFont typeface="Arial"/>
              <a:buChar char="•"/>
              <a:defRPr>
                <a:solidFill>
                  <a:schemeClr val="accent4">
                    <a:satOff val="-27949"/>
                    <a:lumOff val="20049"/>
                  </a:schemeClr>
                </a:solidFill>
              </a:defRPr>
            </a:pPr>
            <a:r>
              <a:t>Lorem ipsum dolor sit amet, consectetur adipiscing elit, sed do eiusmod tempor incididunt ut labore et.</a:t>
            </a:r>
          </a:p>
        </p:txBody>
      </p:sp>
      <p:sp>
        <p:nvSpPr>
          <p:cNvPr id="286" name="Slide title"/>
          <p:cNvSpPr txBox="1">
            <a:spLocks noGrp="1"/>
          </p:cNvSpPr>
          <p:nvPr>
            <p:ph type="body" sz="quarter" idx="15"/>
          </p:nvPr>
        </p:nvSpPr>
        <p:spPr>
          <a:xfrm>
            <a:off x="254000" y="254000"/>
            <a:ext cx="11158883" cy="618836"/>
          </a:xfrm>
          <a:prstGeom prst="rect">
            <a:avLst/>
          </a:prstGeom>
        </p:spPr>
        <p:txBody>
          <a:bodyPr lIns="45718" tIns="45718" rIns="45718" bIns="45718"/>
          <a:lstStyle>
            <a:lvl1pPr defTabSz="777240">
              <a:lnSpc>
                <a:spcPct val="90000"/>
              </a:lnSpc>
              <a:defRPr sz="3000" b="1">
                <a:solidFill>
                  <a:schemeClr val="accent4"/>
                </a:solidFill>
                <a:latin typeface="IBM Plex Sans" charset="0"/>
                <a:ea typeface="IBM Plex Sans" charset="0"/>
                <a:cs typeface="IBM Plex Sans" charset="0"/>
              </a:defRPr>
            </a:lvl1pPr>
          </a:lstStyle>
          <a:p>
            <a:r>
              <a:t>Slide title</a:t>
            </a:r>
          </a:p>
        </p:txBody>
      </p:sp>
    </p:spTree>
    <p:extLst>
      <p:ext uri="{BB962C8B-B14F-4D97-AF65-F5344CB8AC3E}">
        <p14:creationId xmlns:p14="http://schemas.microsoft.com/office/powerpoint/2010/main" val="3197430810"/>
      </p:ext>
    </p:extLst>
  </p:cSld>
  <p:clrMapOvr>
    <a:overrideClrMapping bg1="lt1" tx1="dk1" bg2="lt2" tx2="dk2" accent1="accent1" accent2="accent2" accent3="accent3" accent4="accent4" accent5="accent5" accent6="accent6" hlink="hlink" folHlink="folHlink"/>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Think 2018 / DOC ID / Month XX,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344554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92320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t>Group Name / DOC ID / Month XX, 2017 / © 2017 IBM Corporation</a:t>
            </a:r>
            <a:endParaRPr lang="en-US" kern="1200"/>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2635628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756072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9097233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16072957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Think 2018 / DOC ID / Month XX, 2018 / © 2018 IBM Corporation</a:t>
            </a:r>
          </a:p>
        </p:txBody>
      </p:sp>
    </p:spTree>
    <p:extLst>
      <p:ext uri="{BB962C8B-B14F-4D97-AF65-F5344CB8AC3E}">
        <p14:creationId xmlns:p14="http://schemas.microsoft.com/office/powerpoint/2010/main" val="36453772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1464495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14690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7353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Think 2018 / DOC ID / Month XX, 2018 / © 2018 IBM Corporation</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91852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525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pPr hangingPunct="1"/>
            <a:r>
              <a:rPr lang="de-DE" kern="1200">
                <a:solidFill>
                  <a:srgbClr val="FFFFFF"/>
                </a:solidFill>
              </a:rPr>
              <a:t>Group Name / DOC ID / Month XX, 2017 / © 2017 IBM Corporation</a:t>
            </a:r>
            <a:endParaRPr lang="en-US" kern="1200">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3471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311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673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5795586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1948841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9073024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713896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0598323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050038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805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536" tIns="60768" rIns="121536" bIns="60768" rtlCol="0" anchor="ctr"/>
          <a:lstStyle/>
          <a:p>
            <a:pPr algn="ctr" defTabSz="607274" hangingPunct="1"/>
            <a:endParaRPr lang="en-US" sz="2400" kern="1200" dirty="0">
              <a:solidFill>
                <a:srgbClr val="FFFFFF"/>
              </a:solidFill>
            </a:endParaRPr>
          </a:p>
        </p:txBody>
      </p:sp>
      <p:sp>
        <p:nvSpPr>
          <p:cNvPr id="6" name="Slide Number Placeholder 5"/>
          <p:cNvSpPr>
            <a:spLocks noGrp="1"/>
          </p:cNvSpPr>
          <p:nvPr>
            <p:ph type="sldNum" sz="quarter" idx="12"/>
          </p:nvPr>
        </p:nvSpPr>
        <p:spPr/>
        <p:txBody>
          <a:bodyPr/>
          <a:lstStyle/>
          <a:p>
            <a:fld id="{E9549862-13E2-C34D-815E-8545BD36FC59}" type="slidenum">
              <a:rPr lang="en-US" smtClean="0">
                <a:solidFill>
                  <a:srgbClr val="6D7777"/>
                </a:solidFill>
              </a:rPr>
              <a:pPr/>
              <a:t>‹#›</a:t>
            </a:fld>
            <a:endParaRPr lang="en-US" dirty="0">
              <a:solidFill>
                <a:srgbClr val="6D7777"/>
              </a:solidFill>
            </a:endParaRPr>
          </a:p>
        </p:txBody>
      </p:sp>
      <p:sp>
        <p:nvSpPr>
          <p:cNvPr id="2" name="Title 1"/>
          <p:cNvSpPr>
            <a:spLocks noGrp="1"/>
          </p:cNvSpPr>
          <p:nvPr>
            <p:ph type="ctrTitle"/>
          </p:nvPr>
        </p:nvSpPr>
        <p:spPr>
          <a:xfrm>
            <a:off x="338860" y="2868320"/>
            <a:ext cx="7913511" cy="1235229"/>
          </a:xfrm>
        </p:spPr>
        <p:txBody>
          <a:bodyPr anchor="b" anchorCtr="0">
            <a:noAutofit/>
          </a:bodyPr>
          <a:lstStyle>
            <a:lvl1pPr algn="l">
              <a:lnSpc>
                <a:spcPct val="85000"/>
              </a:lnSpc>
              <a:defRPr sz="4533">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38668" y="4126482"/>
            <a:ext cx="7924800" cy="864178"/>
          </a:xfrm>
        </p:spPr>
        <p:txBody>
          <a:bodyPr tIns="0"/>
          <a:lstStyle>
            <a:lvl1pPr marL="0" indent="0" algn="l">
              <a:buNone/>
              <a:defRPr>
                <a:solidFill>
                  <a:schemeClr val="accent6"/>
                </a:solidFill>
              </a:defRPr>
            </a:lvl1pPr>
            <a:lvl2pPr marL="607274" indent="0" algn="ctr">
              <a:buNone/>
              <a:defRPr>
                <a:solidFill>
                  <a:schemeClr val="tx1">
                    <a:tint val="75000"/>
                  </a:schemeClr>
                </a:solidFill>
              </a:defRPr>
            </a:lvl2pPr>
            <a:lvl3pPr marL="1214831" indent="0" algn="ctr">
              <a:buNone/>
              <a:defRPr>
                <a:solidFill>
                  <a:schemeClr val="tx1">
                    <a:tint val="75000"/>
                  </a:schemeClr>
                </a:solidFill>
              </a:defRPr>
            </a:lvl3pPr>
            <a:lvl4pPr marL="1822199" indent="0" algn="ctr">
              <a:buNone/>
              <a:defRPr>
                <a:solidFill>
                  <a:schemeClr val="tx1">
                    <a:tint val="75000"/>
                  </a:schemeClr>
                </a:solidFill>
              </a:defRPr>
            </a:lvl4pPr>
            <a:lvl5pPr marL="2429661" indent="0" algn="ctr">
              <a:buNone/>
              <a:defRPr>
                <a:solidFill>
                  <a:schemeClr val="tx1">
                    <a:tint val="75000"/>
                  </a:schemeClr>
                </a:solidFill>
              </a:defRPr>
            </a:lvl5pPr>
            <a:lvl6pPr marL="3036934" indent="0" algn="ctr">
              <a:buNone/>
              <a:defRPr>
                <a:solidFill>
                  <a:schemeClr val="tx1">
                    <a:tint val="75000"/>
                  </a:schemeClr>
                </a:solidFill>
              </a:defRPr>
            </a:lvl6pPr>
            <a:lvl7pPr marL="3644243" indent="0" algn="ctr">
              <a:buNone/>
              <a:defRPr>
                <a:solidFill>
                  <a:schemeClr val="tx1">
                    <a:tint val="75000"/>
                  </a:schemeClr>
                </a:solidFill>
              </a:defRPr>
            </a:lvl7pPr>
            <a:lvl8pPr marL="4251721" indent="0" algn="ctr">
              <a:buNone/>
              <a:defRPr>
                <a:solidFill>
                  <a:schemeClr val="tx1">
                    <a:tint val="75000"/>
                  </a:schemeClr>
                </a:solidFill>
              </a:defRPr>
            </a:lvl8pPr>
            <a:lvl9pPr marL="4859115" indent="0" algn="ctr">
              <a:buNone/>
              <a:defRPr>
                <a:solidFill>
                  <a:schemeClr val="tx1">
                    <a:tint val="75000"/>
                  </a:schemeClr>
                </a:solidFill>
              </a:defRPr>
            </a:lvl9pPr>
          </a:lstStyle>
          <a:p>
            <a:r>
              <a:rPr lang="en-US"/>
              <a:t>Click to edit Master subtitle style</a:t>
            </a:r>
            <a:endParaRPr lang="en-US" dirty="0"/>
          </a:p>
        </p:txBody>
      </p:sp>
      <p:pic>
        <p:nvPicPr>
          <p:cNvPr id="8" name="Picture 7" descr="title slide-graphic imag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06204" y="0"/>
            <a:ext cx="3997085" cy="6858000"/>
          </a:xfrm>
          <a:prstGeom prst="rect">
            <a:avLst/>
          </a:prstGeom>
        </p:spPr>
      </p:pic>
      <p:pic>
        <p:nvPicPr>
          <p:cNvPr id="9" name="Picture 8" descr="ibm logo-white-rotat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54592" y="618208"/>
            <a:ext cx="327812" cy="834738"/>
          </a:xfrm>
          <a:prstGeom prst="rect">
            <a:avLst/>
          </a:prstGeom>
        </p:spPr>
      </p:pic>
      <p:sp>
        <p:nvSpPr>
          <p:cNvPr id="13" name="TextBox 12"/>
          <p:cNvSpPr txBox="1"/>
          <p:nvPr/>
        </p:nvSpPr>
        <p:spPr>
          <a:xfrm>
            <a:off x="390787" y="6492789"/>
            <a:ext cx="3352800" cy="205121"/>
          </a:xfrm>
          <a:prstGeom prst="rect">
            <a:avLst/>
          </a:prstGeom>
          <a:noFill/>
        </p:spPr>
        <p:txBody>
          <a:bodyPr wrap="square" lIns="0" tIns="0" rIns="0" bIns="0" rtlCol="0">
            <a:spAutoFit/>
          </a:bodyPr>
          <a:lstStyle/>
          <a:p>
            <a:pPr defTabSz="607274" hangingPunct="1"/>
            <a:r>
              <a:rPr lang="en-US" sz="1333" kern="1200" dirty="0">
                <a:solidFill>
                  <a:srgbClr val="325C80">
                    <a:lumMod val="60000"/>
                    <a:lumOff val="40000"/>
                  </a:srgbClr>
                </a:solidFill>
              </a:rPr>
              <a:t>IBM Confidential</a:t>
            </a:r>
          </a:p>
        </p:txBody>
      </p:sp>
    </p:spTree>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866460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49714895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26327592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48363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1646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9202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8198319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3023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6649507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spTree>
    <p:extLst>
      <p:ext uri="{BB962C8B-B14F-4D97-AF65-F5344CB8AC3E}">
        <p14:creationId xmlns:p14="http://schemas.microsoft.com/office/powerpoint/2010/main" val="331450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04559" y="805151"/>
            <a:ext cx="5321149" cy="1723549"/>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hangingPunct="1"/>
            <a:fld id="{291C0EA3-DC22-204D-96F9-FD71307C5508}" type="datetimeFigureOut">
              <a:rPr lang="en-US" kern="1200" smtClean="0">
                <a:solidFill>
                  <a:srgbClr val="6D7777"/>
                </a:solidFill>
              </a:rPr>
              <a:pPr hangingPunct="1"/>
              <a:t>5/31/18</a:t>
            </a:fld>
            <a:endParaRPr lang="en-US" kern="1200" dirty="0">
              <a:solidFill>
                <a:srgbClr val="6D7777"/>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hangingPunct="1"/>
            <a:endParaRPr lang="en-US" kern="1200" dirty="0">
              <a:solidFill>
                <a:srgbClr val="6D7777"/>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0EEE86FC-2FB5-5046-AEAE-43435FBBD983}" type="slidenum">
              <a:rPr lang="en-US" smtClean="0">
                <a:solidFill>
                  <a:srgbClr val="6D7777"/>
                </a:solidFill>
              </a:rPr>
              <a:pPr/>
              <a:t>‹#›</a:t>
            </a:fld>
            <a:endParaRPr lang="en-US" dirty="0">
              <a:solidFill>
                <a:srgbClr val="6D7777"/>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90799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33004944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262216022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t>Think 2018 / 8312 / March 21,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880997" y="6139910"/>
            <a:ext cx="2098804" cy="531956"/>
          </a:xfrm>
          <a:prstGeom prst="rect">
            <a:avLst/>
          </a:prstGeom>
        </p:spPr>
      </p:pic>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956299" y="540363"/>
            <a:ext cx="5729895" cy="4916867"/>
          </a:xfrm>
          <a:prstGeom prst="rect">
            <a:avLst/>
          </a:prstGeom>
        </p:spPr>
      </p:pic>
    </p:spTree>
    <p:extLst>
      <p:ext uri="{BB962C8B-B14F-4D97-AF65-F5344CB8AC3E}">
        <p14:creationId xmlns:p14="http://schemas.microsoft.com/office/powerpoint/2010/main" val="3964212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22198918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127312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93715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4498067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9975633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844958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10" name="Subtitle 2"/>
          <p:cNvSpPr txBox="1"/>
          <p:nvPr/>
        </p:nvSpPr>
        <p:spPr>
          <a:xfrm>
            <a:off x="126999" y="6491337"/>
            <a:ext cx="1432509" cy="28882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hangingPunct="1">
              <a:lnSpc>
                <a:spcPct val="90000"/>
              </a:lnSpc>
              <a:defRPr sz="1400">
                <a:solidFill>
                  <a:srgbClr val="325C80"/>
                </a:solidFill>
                <a:latin typeface="+mn-lt"/>
                <a:ea typeface="+mn-ea"/>
                <a:cs typeface="+mn-cs"/>
                <a:sym typeface="Arial"/>
              </a:defRPr>
            </a:pPr>
            <a:r>
              <a:rPr sz="1400" kern="1200">
                <a:solidFill>
                  <a:srgbClr val="325C80"/>
                </a:solidFill>
                <a:sym typeface="Arial"/>
              </a:rPr>
              <a:t>IBM </a:t>
            </a:r>
            <a:r>
              <a:rPr sz="1400" b="1" kern="1200">
                <a:solidFill>
                  <a:srgbClr val="325C80"/>
                </a:solidFill>
                <a:sym typeface="Arial"/>
              </a:rPr>
              <a:t>Cloud</a:t>
            </a:r>
          </a:p>
        </p:txBody>
      </p:sp>
      <p:pic>
        <p:nvPicPr>
          <p:cNvPr id="312"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1717319" y="6383320"/>
            <a:ext cx="190502" cy="504861"/>
          </a:xfrm>
          <a:prstGeom prst="rect">
            <a:avLst/>
          </a:prstGeom>
          <a:ln w="12700">
            <a:miter lim="400000"/>
          </a:ln>
        </p:spPr>
      </p:pic>
      <p:sp>
        <p:nvSpPr>
          <p:cNvPr id="313" name="Line"/>
          <p:cNvSpPr/>
          <p:nvPr/>
        </p:nvSpPr>
        <p:spPr>
          <a:xfrm>
            <a:off x="-1" y="6394450"/>
            <a:ext cx="12192003" cy="0"/>
          </a:xfrm>
          <a:prstGeom prst="line">
            <a:avLst/>
          </a:prstGeom>
          <a:ln w="25400">
            <a:solidFill>
              <a:schemeClr val="accent5"/>
            </a:solidFill>
            <a:miter/>
          </a:ln>
        </p:spPr>
        <p:txBody>
          <a:bodyPr lIns="45718" tIns="45718" rIns="45718" bIns="45718"/>
          <a:lstStyle/>
          <a:p>
            <a:pPr hangingPunct="1"/>
            <a:endParaRPr kern="1200">
              <a:solidFill>
                <a:srgbClr val="6D7777"/>
              </a:solidFill>
            </a:endParaRPr>
          </a:p>
        </p:txBody>
      </p:sp>
      <p:sp>
        <p:nvSpPr>
          <p:cNvPr id="314" name="Slide title"/>
          <p:cNvSpPr txBox="1">
            <a:spLocks noGrp="1"/>
          </p:cNvSpPr>
          <p:nvPr>
            <p:ph type="body" sz="quarter" idx="13"/>
          </p:nvPr>
        </p:nvSpPr>
        <p:spPr>
          <a:xfrm>
            <a:off x="254000" y="254000"/>
            <a:ext cx="4024249" cy="521223"/>
          </a:xfrm>
          <a:prstGeom prst="rect">
            <a:avLst/>
          </a:prstGeom>
        </p:spPr>
        <p:txBody>
          <a:bodyPr lIns="45718" tIns="45718" rIns="45718" bIns="45718"/>
          <a:lstStyle>
            <a:lvl1pPr defTabSz="777240">
              <a:lnSpc>
                <a:spcPct val="90000"/>
              </a:lnSpc>
              <a:defRPr sz="3000" b="1">
                <a:solidFill>
                  <a:schemeClr val="accent4"/>
                </a:solidFill>
              </a:defRPr>
            </a:lvl1pPr>
          </a:lstStyle>
          <a:p>
            <a:r>
              <a:t>Slide title</a:t>
            </a:r>
          </a:p>
        </p:txBody>
      </p:sp>
    </p:spTree>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19710467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094208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586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48080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668313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678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1001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2263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72833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Think 2018 / 8312 / March 21, 2018 / © 2018 IBM Corporation</a:t>
            </a:r>
            <a:endParaRPr lang="en-US">
              <a:solidFill>
                <a:srgbClr val="FFFFFF"/>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425168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245.xml"/><Relationship Id="rId21" Type="http://schemas.openxmlformats.org/officeDocument/2006/relationships/slideLayout" Target="../slideLayouts/slideLayout246.xml"/><Relationship Id="rId22" Type="http://schemas.openxmlformats.org/officeDocument/2006/relationships/slideLayout" Target="../slideLayouts/slideLayout247.xml"/><Relationship Id="rId23" Type="http://schemas.openxmlformats.org/officeDocument/2006/relationships/slideLayout" Target="../slideLayouts/slideLayout248.xml"/><Relationship Id="rId24" Type="http://schemas.openxmlformats.org/officeDocument/2006/relationships/slideLayout" Target="../slideLayouts/slideLayout249.xml"/><Relationship Id="rId25" Type="http://schemas.openxmlformats.org/officeDocument/2006/relationships/slideLayout" Target="../slideLayouts/slideLayout250.xml"/><Relationship Id="rId26" Type="http://schemas.openxmlformats.org/officeDocument/2006/relationships/slideLayout" Target="../slideLayouts/slideLayout251.xml"/><Relationship Id="rId27" Type="http://schemas.openxmlformats.org/officeDocument/2006/relationships/slideLayout" Target="../slideLayouts/slideLayout252.xml"/><Relationship Id="rId28" Type="http://schemas.openxmlformats.org/officeDocument/2006/relationships/slideLayout" Target="../slideLayouts/slideLayout253.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2" Type="http://schemas.openxmlformats.org/officeDocument/2006/relationships/slideLayout" Target="../slideLayouts/slideLayout227.xml"/><Relationship Id="rId3" Type="http://schemas.openxmlformats.org/officeDocument/2006/relationships/slideLayout" Target="../slideLayouts/slideLayout228.xml"/><Relationship Id="rId4" Type="http://schemas.openxmlformats.org/officeDocument/2006/relationships/slideLayout" Target="../slideLayouts/slideLayout229.xml"/><Relationship Id="rId5" Type="http://schemas.openxmlformats.org/officeDocument/2006/relationships/slideLayout" Target="../slideLayouts/slideLayout230.xml"/><Relationship Id="rId30" Type="http://schemas.openxmlformats.org/officeDocument/2006/relationships/slideLayout" Target="../slideLayouts/slideLayout255.xml"/><Relationship Id="rId31" Type="http://schemas.openxmlformats.org/officeDocument/2006/relationships/slideLayout" Target="../slideLayouts/slideLayout256.xml"/><Relationship Id="rId32" Type="http://schemas.openxmlformats.org/officeDocument/2006/relationships/slideLayout" Target="../slideLayouts/slideLayout257.xml"/><Relationship Id="rId9" Type="http://schemas.openxmlformats.org/officeDocument/2006/relationships/slideLayout" Target="../slideLayouts/slideLayout234.xml"/><Relationship Id="rId6" Type="http://schemas.openxmlformats.org/officeDocument/2006/relationships/slideLayout" Target="../slideLayouts/slideLayout231.xml"/><Relationship Id="rId7" Type="http://schemas.openxmlformats.org/officeDocument/2006/relationships/slideLayout" Target="../slideLayouts/slideLayout232.xml"/><Relationship Id="rId8" Type="http://schemas.openxmlformats.org/officeDocument/2006/relationships/slideLayout" Target="../slideLayouts/slideLayout233.xml"/><Relationship Id="rId33" Type="http://schemas.openxmlformats.org/officeDocument/2006/relationships/slideLayout" Target="../slideLayouts/slideLayout258.xml"/><Relationship Id="rId34" Type="http://schemas.openxmlformats.org/officeDocument/2006/relationships/slideLayout" Target="../slideLayouts/slideLayout259.xml"/><Relationship Id="rId35" Type="http://schemas.openxmlformats.org/officeDocument/2006/relationships/slideLayout" Target="../slideLayouts/slideLayout260.xml"/><Relationship Id="rId36" Type="http://schemas.openxmlformats.org/officeDocument/2006/relationships/theme" Target="../theme/theme10.xml"/><Relationship Id="rId10" Type="http://schemas.openxmlformats.org/officeDocument/2006/relationships/slideLayout" Target="../slideLayouts/slideLayout235.xml"/><Relationship Id="rId11" Type="http://schemas.openxmlformats.org/officeDocument/2006/relationships/slideLayout" Target="../slideLayouts/slideLayout236.xml"/><Relationship Id="rId12" Type="http://schemas.openxmlformats.org/officeDocument/2006/relationships/slideLayout" Target="../slideLayouts/slideLayout237.xml"/><Relationship Id="rId13" Type="http://schemas.openxmlformats.org/officeDocument/2006/relationships/slideLayout" Target="../slideLayouts/slideLayout238.xml"/><Relationship Id="rId14" Type="http://schemas.openxmlformats.org/officeDocument/2006/relationships/slideLayout" Target="../slideLayouts/slideLayout239.xml"/><Relationship Id="rId15" Type="http://schemas.openxmlformats.org/officeDocument/2006/relationships/slideLayout" Target="../slideLayouts/slideLayout240.xml"/><Relationship Id="rId16" Type="http://schemas.openxmlformats.org/officeDocument/2006/relationships/slideLayout" Target="../slideLayouts/slideLayout241.xml"/><Relationship Id="rId17" Type="http://schemas.openxmlformats.org/officeDocument/2006/relationships/slideLayout" Target="../slideLayouts/slideLayout242.xml"/><Relationship Id="rId18" Type="http://schemas.openxmlformats.org/officeDocument/2006/relationships/slideLayout" Target="../slideLayouts/slideLayout243.xml"/><Relationship Id="rId19" Type="http://schemas.openxmlformats.org/officeDocument/2006/relationships/slideLayout" Target="../slideLayouts/slideLayout24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2.xml"/><Relationship Id="rId6" Type="http://schemas.openxmlformats.org/officeDocument/2006/relationships/image" Target="../media/image1.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3.xml"/><Relationship Id="rId7"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slideLayout" Target="../slideLayouts/slideLayout33.xml"/><Relationship Id="rId23" Type="http://schemas.openxmlformats.org/officeDocument/2006/relationships/slideLayout" Target="../slideLayouts/slideLayout34.xml"/><Relationship Id="rId24" Type="http://schemas.openxmlformats.org/officeDocument/2006/relationships/slideLayout" Target="../slideLayouts/slideLayout35.xml"/><Relationship Id="rId25" Type="http://schemas.openxmlformats.org/officeDocument/2006/relationships/slideLayout" Target="../slideLayouts/slideLayout36.xml"/><Relationship Id="rId26" Type="http://schemas.openxmlformats.org/officeDocument/2006/relationships/slideLayout" Target="../slideLayouts/slideLayout37.xml"/><Relationship Id="rId27" Type="http://schemas.openxmlformats.org/officeDocument/2006/relationships/slideLayout" Target="../slideLayouts/slideLayout38.xml"/><Relationship Id="rId28" Type="http://schemas.openxmlformats.org/officeDocument/2006/relationships/slideLayout" Target="../slideLayouts/slideLayout39.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30" Type="http://schemas.openxmlformats.org/officeDocument/2006/relationships/slideLayout" Target="../slideLayouts/slideLayout41.xml"/><Relationship Id="rId31" Type="http://schemas.openxmlformats.org/officeDocument/2006/relationships/slideLayout" Target="../slideLayouts/slideLayout42.xml"/><Relationship Id="rId32" Type="http://schemas.openxmlformats.org/officeDocument/2006/relationships/slideLayout" Target="../slideLayouts/slideLayout43.xml"/><Relationship Id="rId9" Type="http://schemas.openxmlformats.org/officeDocument/2006/relationships/slideLayout" Target="../slideLayouts/slideLayout20.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3" Type="http://schemas.openxmlformats.org/officeDocument/2006/relationships/slideLayout" Target="../slideLayouts/slideLayout44.xml"/><Relationship Id="rId34" Type="http://schemas.openxmlformats.org/officeDocument/2006/relationships/slideLayout" Target="../slideLayouts/slideLayout45.xml"/><Relationship Id="rId35" Type="http://schemas.openxmlformats.org/officeDocument/2006/relationships/slideLayout" Target="../slideLayouts/slideLayout46.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3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67.xml"/><Relationship Id="rId21" Type="http://schemas.openxmlformats.org/officeDocument/2006/relationships/slideLayout" Target="../slideLayouts/slideLayout68.xml"/><Relationship Id="rId22" Type="http://schemas.openxmlformats.org/officeDocument/2006/relationships/slideLayout" Target="../slideLayouts/slideLayout69.xml"/><Relationship Id="rId23" Type="http://schemas.openxmlformats.org/officeDocument/2006/relationships/slideLayout" Target="../slideLayouts/slideLayout70.xml"/><Relationship Id="rId24" Type="http://schemas.openxmlformats.org/officeDocument/2006/relationships/slideLayout" Target="../slideLayouts/slideLayout71.xml"/><Relationship Id="rId25" Type="http://schemas.openxmlformats.org/officeDocument/2006/relationships/slideLayout" Target="../slideLayouts/slideLayout72.xml"/><Relationship Id="rId26" Type="http://schemas.openxmlformats.org/officeDocument/2006/relationships/slideLayout" Target="../slideLayouts/slideLayout73.xml"/><Relationship Id="rId27" Type="http://schemas.openxmlformats.org/officeDocument/2006/relationships/slideLayout" Target="../slideLayouts/slideLayout74.xml"/><Relationship Id="rId28" Type="http://schemas.openxmlformats.org/officeDocument/2006/relationships/slideLayout" Target="../slideLayouts/slideLayout75.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30" Type="http://schemas.openxmlformats.org/officeDocument/2006/relationships/slideLayout" Target="../slideLayouts/slideLayout77.xml"/><Relationship Id="rId31" Type="http://schemas.openxmlformats.org/officeDocument/2006/relationships/slideLayout" Target="../slideLayouts/slideLayout78.xml"/><Relationship Id="rId32" Type="http://schemas.openxmlformats.org/officeDocument/2006/relationships/slideLayout" Target="../slideLayouts/slideLayout79.xml"/><Relationship Id="rId9" Type="http://schemas.openxmlformats.org/officeDocument/2006/relationships/slideLayout" Target="../slideLayouts/slideLayout56.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3" Type="http://schemas.openxmlformats.org/officeDocument/2006/relationships/slideLayout" Target="../slideLayouts/slideLayout80.xml"/><Relationship Id="rId34" Type="http://schemas.openxmlformats.org/officeDocument/2006/relationships/slideLayout" Target="../slideLayouts/slideLayout81.xml"/><Relationship Id="rId35" Type="http://schemas.openxmlformats.org/officeDocument/2006/relationships/slideLayout" Target="../slideLayouts/slideLayout82.xml"/><Relationship Id="rId36" Type="http://schemas.openxmlformats.org/officeDocument/2006/relationships/theme" Target="../theme/theme5.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Relationship Id="rId14" Type="http://schemas.openxmlformats.org/officeDocument/2006/relationships/slideLayout" Target="../slideLayouts/slideLayout61.xml"/><Relationship Id="rId15" Type="http://schemas.openxmlformats.org/officeDocument/2006/relationships/slideLayout" Target="../slideLayouts/slideLayout62.xml"/><Relationship Id="rId16" Type="http://schemas.openxmlformats.org/officeDocument/2006/relationships/slideLayout" Target="../slideLayouts/slideLayout63.xml"/><Relationship Id="rId17" Type="http://schemas.openxmlformats.org/officeDocument/2006/relationships/slideLayout" Target="../slideLayouts/slideLayout64.xml"/><Relationship Id="rId18" Type="http://schemas.openxmlformats.org/officeDocument/2006/relationships/slideLayout" Target="../slideLayouts/slideLayout65.xml"/><Relationship Id="rId1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02.xml"/><Relationship Id="rId21" Type="http://schemas.openxmlformats.org/officeDocument/2006/relationships/slideLayout" Target="../slideLayouts/slideLayout103.xml"/><Relationship Id="rId22" Type="http://schemas.openxmlformats.org/officeDocument/2006/relationships/slideLayout" Target="../slideLayouts/slideLayout104.xml"/><Relationship Id="rId23" Type="http://schemas.openxmlformats.org/officeDocument/2006/relationships/slideLayout" Target="../slideLayouts/slideLayout105.xml"/><Relationship Id="rId24" Type="http://schemas.openxmlformats.org/officeDocument/2006/relationships/slideLayout" Target="../slideLayouts/slideLayout106.xml"/><Relationship Id="rId25" Type="http://schemas.openxmlformats.org/officeDocument/2006/relationships/slideLayout" Target="../slideLayouts/slideLayout107.xml"/><Relationship Id="rId26" Type="http://schemas.openxmlformats.org/officeDocument/2006/relationships/slideLayout" Target="../slideLayouts/slideLayout108.xml"/><Relationship Id="rId27" Type="http://schemas.openxmlformats.org/officeDocument/2006/relationships/slideLayout" Target="../slideLayouts/slideLayout109.xml"/><Relationship Id="rId28" Type="http://schemas.openxmlformats.org/officeDocument/2006/relationships/slideLayout" Target="../slideLayouts/slideLayout110.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30" Type="http://schemas.openxmlformats.org/officeDocument/2006/relationships/slideLayout" Target="../slideLayouts/slideLayout112.xml"/><Relationship Id="rId31" Type="http://schemas.openxmlformats.org/officeDocument/2006/relationships/slideLayout" Target="../slideLayouts/slideLayout113.xml"/><Relationship Id="rId32" Type="http://schemas.openxmlformats.org/officeDocument/2006/relationships/slideLayout" Target="../slideLayouts/slideLayout114.xml"/><Relationship Id="rId9" Type="http://schemas.openxmlformats.org/officeDocument/2006/relationships/slideLayout" Target="../slideLayouts/slideLayout91.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3" Type="http://schemas.openxmlformats.org/officeDocument/2006/relationships/slideLayout" Target="../slideLayouts/slideLayout115.xml"/><Relationship Id="rId34" Type="http://schemas.openxmlformats.org/officeDocument/2006/relationships/slideLayout" Target="../slideLayouts/slideLayout116.xml"/><Relationship Id="rId35" Type="http://schemas.openxmlformats.org/officeDocument/2006/relationships/slideLayout" Target="../slideLayouts/slideLayout117.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15" Type="http://schemas.openxmlformats.org/officeDocument/2006/relationships/slideLayout" Target="../slideLayouts/slideLayout97.xml"/><Relationship Id="rId16" Type="http://schemas.openxmlformats.org/officeDocument/2006/relationships/slideLayout" Target="../slideLayouts/slideLayout98.xml"/><Relationship Id="rId17" Type="http://schemas.openxmlformats.org/officeDocument/2006/relationships/slideLayout" Target="../slideLayouts/slideLayout99.xml"/><Relationship Id="rId18" Type="http://schemas.openxmlformats.org/officeDocument/2006/relationships/slideLayout" Target="../slideLayouts/slideLayout100.xml"/><Relationship Id="rId19" Type="http://schemas.openxmlformats.org/officeDocument/2006/relationships/slideLayout" Target="../slideLayouts/slideLayout101.xml"/><Relationship Id="rId37" Type="http://schemas.openxmlformats.org/officeDocument/2006/relationships/slideLayout" Target="../slideLayouts/slideLayout119.xml"/><Relationship Id="rId38"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39.xml"/><Relationship Id="rId21" Type="http://schemas.openxmlformats.org/officeDocument/2006/relationships/slideLayout" Target="../slideLayouts/slideLayout140.xml"/><Relationship Id="rId22" Type="http://schemas.openxmlformats.org/officeDocument/2006/relationships/slideLayout" Target="../slideLayouts/slideLayout141.xml"/><Relationship Id="rId23" Type="http://schemas.openxmlformats.org/officeDocument/2006/relationships/slideLayout" Target="../slideLayouts/slideLayout142.xml"/><Relationship Id="rId24" Type="http://schemas.openxmlformats.org/officeDocument/2006/relationships/slideLayout" Target="../slideLayouts/slideLayout143.xml"/><Relationship Id="rId25" Type="http://schemas.openxmlformats.org/officeDocument/2006/relationships/slideLayout" Target="../slideLayouts/slideLayout144.xml"/><Relationship Id="rId26" Type="http://schemas.openxmlformats.org/officeDocument/2006/relationships/slideLayout" Target="../slideLayouts/slideLayout145.xml"/><Relationship Id="rId27" Type="http://schemas.openxmlformats.org/officeDocument/2006/relationships/slideLayout" Target="../slideLayouts/slideLayout146.xml"/><Relationship Id="rId28" Type="http://schemas.openxmlformats.org/officeDocument/2006/relationships/slideLayout" Target="../slideLayouts/slideLayout147.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30" Type="http://schemas.openxmlformats.org/officeDocument/2006/relationships/slideLayout" Target="../slideLayouts/slideLayout149.xml"/><Relationship Id="rId31" Type="http://schemas.openxmlformats.org/officeDocument/2006/relationships/slideLayout" Target="../slideLayouts/slideLayout150.xml"/><Relationship Id="rId32" Type="http://schemas.openxmlformats.org/officeDocument/2006/relationships/slideLayout" Target="../slideLayouts/slideLayout151.xml"/><Relationship Id="rId9" Type="http://schemas.openxmlformats.org/officeDocument/2006/relationships/slideLayout" Target="../slideLayouts/slideLayout128.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33" Type="http://schemas.openxmlformats.org/officeDocument/2006/relationships/slideLayout" Target="../slideLayouts/slideLayout152.xml"/><Relationship Id="rId34" Type="http://schemas.openxmlformats.org/officeDocument/2006/relationships/slideLayout" Target="../slideLayouts/slideLayout153.xml"/><Relationship Id="rId35" Type="http://schemas.openxmlformats.org/officeDocument/2006/relationships/slideLayout" Target="../slideLayouts/slideLayout154.xml"/><Relationship Id="rId36" Type="http://schemas.openxmlformats.org/officeDocument/2006/relationships/slideLayout" Target="../slideLayouts/slideLayout155.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Relationship Id="rId14" Type="http://schemas.openxmlformats.org/officeDocument/2006/relationships/slideLayout" Target="../slideLayouts/slideLayout133.xml"/><Relationship Id="rId15" Type="http://schemas.openxmlformats.org/officeDocument/2006/relationships/slideLayout" Target="../slideLayouts/slideLayout134.xml"/><Relationship Id="rId16" Type="http://schemas.openxmlformats.org/officeDocument/2006/relationships/slideLayout" Target="../slideLayouts/slideLayout135.xml"/><Relationship Id="rId17" Type="http://schemas.openxmlformats.org/officeDocument/2006/relationships/slideLayout" Target="../slideLayouts/slideLayout136.xml"/><Relationship Id="rId18" Type="http://schemas.openxmlformats.org/officeDocument/2006/relationships/slideLayout" Target="../slideLayouts/slideLayout137.xml"/><Relationship Id="rId19" Type="http://schemas.openxmlformats.org/officeDocument/2006/relationships/slideLayout" Target="../slideLayouts/slideLayout138.xml"/><Relationship Id="rId3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75.xml"/><Relationship Id="rId21" Type="http://schemas.openxmlformats.org/officeDocument/2006/relationships/slideLayout" Target="../slideLayouts/slideLayout176.xml"/><Relationship Id="rId22" Type="http://schemas.openxmlformats.org/officeDocument/2006/relationships/slideLayout" Target="../slideLayouts/slideLayout177.xml"/><Relationship Id="rId23" Type="http://schemas.openxmlformats.org/officeDocument/2006/relationships/slideLayout" Target="../slideLayouts/slideLayout178.xml"/><Relationship Id="rId24" Type="http://schemas.openxmlformats.org/officeDocument/2006/relationships/slideLayout" Target="../slideLayouts/slideLayout179.xml"/><Relationship Id="rId25" Type="http://schemas.openxmlformats.org/officeDocument/2006/relationships/slideLayout" Target="../slideLayouts/slideLayout180.xml"/><Relationship Id="rId26" Type="http://schemas.openxmlformats.org/officeDocument/2006/relationships/slideLayout" Target="../slideLayouts/slideLayout181.xml"/><Relationship Id="rId27" Type="http://schemas.openxmlformats.org/officeDocument/2006/relationships/slideLayout" Target="../slideLayouts/slideLayout182.xml"/><Relationship Id="rId28" Type="http://schemas.openxmlformats.org/officeDocument/2006/relationships/slideLayout" Target="../slideLayouts/slideLayout183.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30" Type="http://schemas.openxmlformats.org/officeDocument/2006/relationships/slideLayout" Target="../slideLayouts/slideLayout185.xml"/><Relationship Id="rId31" Type="http://schemas.openxmlformats.org/officeDocument/2006/relationships/slideLayout" Target="../slideLayouts/slideLayout186.xml"/><Relationship Id="rId32" Type="http://schemas.openxmlformats.org/officeDocument/2006/relationships/slideLayout" Target="../slideLayouts/slideLayout187.xml"/><Relationship Id="rId9" Type="http://schemas.openxmlformats.org/officeDocument/2006/relationships/slideLayout" Target="../slideLayouts/slideLayout164.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33" Type="http://schemas.openxmlformats.org/officeDocument/2006/relationships/slideLayout" Target="../slideLayouts/slideLayout188.xml"/><Relationship Id="rId34" Type="http://schemas.openxmlformats.org/officeDocument/2006/relationships/slideLayout" Target="../slideLayouts/slideLayout189.xml"/><Relationship Id="rId35" Type="http://schemas.openxmlformats.org/officeDocument/2006/relationships/slideLayout" Target="../slideLayouts/slideLayout190.xml"/><Relationship Id="rId36" Type="http://schemas.openxmlformats.org/officeDocument/2006/relationships/theme" Target="../theme/theme8.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Relationship Id="rId14" Type="http://schemas.openxmlformats.org/officeDocument/2006/relationships/slideLayout" Target="../slideLayouts/slideLayout169.xml"/><Relationship Id="rId15" Type="http://schemas.openxmlformats.org/officeDocument/2006/relationships/slideLayout" Target="../slideLayouts/slideLayout170.xml"/><Relationship Id="rId16" Type="http://schemas.openxmlformats.org/officeDocument/2006/relationships/slideLayout" Target="../slideLayouts/slideLayout171.xml"/><Relationship Id="rId17" Type="http://schemas.openxmlformats.org/officeDocument/2006/relationships/slideLayout" Target="../slideLayouts/slideLayout172.xml"/><Relationship Id="rId18" Type="http://schemas.openxmlformats.org/officeDocument/2006/relationships/slideLayout" Target="../slideLayouts/slideLayout173.xml"/><Relationship Id="rId19"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210.xml"/><Relationship Id="rId21" Type="http://schemas.openxmlformats.org/officeDocument/2006/relationships/slideLayout" Target="../slideLayouts/slideLayout211.xml"/><Relationship Id="rId22" Type="http://schemas.openxmlformats.org/officeDocument/2006/relationships/slideLayout" Target="../slideLayouts/slideLayout212.xml"/><Relationship Id="rId23" Type="http://schemas.openxmlformats.org/officeDocument/2006/relationships/slideLayout" Target="../slideLayouts/slideLayout213.xml"/><Relationship Id="rId24" Type="http://schemas.openxmlformats.org/officeDocument/2006/relationships/slideLayout" Target="../slideLayouts/slideLayout214.xml"/><Relationship Id="rId25" Type="http://schemas.openxmlformats.org/officeDocument/2006/relationships/slideLayout" Target="../slideLayouts/slideLayout215.xml"/><Relationship Id="rId26" Type="http://schemas.openxmlformats.org/officeDocument/2006/relationships/slideLayout" Target="../slideLayouts/slideLayout216.xml"/><Relationship Id="rId27" Type="http://schemas.openxmlformats.org/officeDocument/2006/relationships/slideLayout" Target="../slideLayouts/slideLayout217.xml"/><Relationship Id="rId28" Type="http://schemas.openxmlformats.org/officeDocument/2006/relationships/slideLayout" Target="../slideLayouts/slideLayout218.xml"/><Relationship Id="rId29" Type="http://schemas.openxmlformats.org/officeDocument/2006/relationships/slideLayout" Target="../slideLayouts/slideLayout219.xml"/><Relationship Id="rId1" Type="http://schemas.openxmlformats.org/officeDocument/2006/relationships/slideLayout" Target="../slideLayouts/slideLayout191.xml"/><Relationship Id="rId2" Type="http://schemas.openxmlformats.org/officeDocument/2006/relationships/slideLayout" Target="../slideLayouts/slideLayout192.xml"/><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30" Type="http://schemas.openxmlformats.org/officeDocument/2006/relationships/slideLayout" Target="../slideLayouts/slideLayout220.xml"/><Relationship Id="rId31" Type="http://schemas.openxmlformats.org/officeDocument/2006/relationships/slideLayout" Target="../slideLayouts/slideLayout221.xml"/><Relationship Id="rId32" Type="http://schemas.openxmlformats.org/officeDocument/2006/relationships/slideLayout" Target="../slideLayouts/slideLayout222.xml"/><Relationship Id="rId9" Type="http://schemas.openxmlformats.org/officeDocument/2006/relationships/slideLayout" Target="../slideLayouts/slideLayout199.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33" Type="http://schemas.openxmlformats.org/officeDocument/2006/relationships/slideLayout" Target="../slideLayouts/slideLayout223.xml"/><Relationship Id="rId34" Type="http://schemas.openxmlformats.org/officeDocument/2006/relationships/slideLayout" Target="../slideLayouts/slideLayout224.xml"/><Relationship Id="rId35" Type="http://schemas.openxmlformats.org/officeDocument/2006/relationships/slideLayout" Target="../slideLayouts/slideLayout225.xml"/><Relationship Id="rId36" Type="http://schemas.openxmlformats.org/officeDocument/2006/relationships/theme" Target="../theme/theme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Relationship Id="rId15" Type="http://schemas.openxmlformats.org/officeDocument/2006/relationships/slideLayout" Target="../slideLayouts/slideLayout205.xml"/><Relationship Id="rId16" Type="http://schemas.openxmlformats.org/officeDocument/2006/relationships/slideLayout" Target="../slideLayouts/slideLayout206.xml"/><Relationship Id="rId17" Type="http://schemas.openxmlformats.org/officeDocument/2006/relationships/slideLayout" Target="../slideLayouts/slideLayout207.xml"/><Relationship Id="rId18" Type="http://schemas.openxmlformats.org/officeDocument/2006/relationships/slideLayout" Target="../slideLayouts/slideLayout208.xml"/><Relationship Id="rId1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4"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915673939"/>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Lst>
  <p:timing>
    <p:tnLst>
      <p:par>
        <p:cTn id="1" dur="indefinite" restart="never" nodeType="tmRoot"/>
      </p:par>
    </p:tnLst>
  </p:timing>
  <p:hf hdr="0" dt="0"/>
  <p:txStyles>
    <p:titleStyle>
      <a:lvl1pPr algn="l" defTabSz="609539"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39"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696"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9113"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886" indent="-224345"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70927" indent="-230696" algn="l" defTabSz="609539"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52464" indent="-304768"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5" indent="-304768"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4" indent="-304768"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2" indent="-304768" algn="l" defTabSz="609539"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39" rtl="0" eaLnBrk="1" latinLnBrk="0" hangingPunct="1">
        <a:defRPr sz="2400" kern="1200">
          <a:solidFill>
            <a:schemeClr val="tx1"/>
          </a:solidFill>
          <a:latin typeface="+mn-lt"/>
          <a:ea typeface="+mn-ea"/>
          <a:cs typeface="+mn-cs"/>
        </a:defRPr>
      </a:lvl1pPr>
      <a:lvl2pPr marL="609539" algn="l" defTabSz="609539" rtl="0" eaLnBrk="1" latinLnBrk="0" hangingPunct="1">
        <a:defRPr sz="2400" kern="1200">
          <a:solidFill>
            <a:schemeClr val="tx1"/>
          </a:solidFill>
          <a:latin typeface="+mn-lt"/>
          <a:ea typeface="+mn-ea"/>
          <a:cs typeface="+mn-cs"/>
        </a:defRPr>
      </a:lvl2pPr>
      <a:lvl3pPr marL="1219080" algn="l" defTabSz="609539" rtl="0" eaLnBrk="1" latinLnBrk="0" hangingPunct="1">
        <a:defRPr sz="2400" kern="1200">
          <a:solidFill>
            <a:schemeClr val="tx1"/>
          </a:solidFill>
          <a:latin typeface="+mn-lt"/>
          <a:ea typeface="+mn-ea"/>
          <a:cs typeface="+mn-cs"/>
        </a:defRPr>
      </a:lvl3pPr>
      <a:lvl4pPr marL="1828618" algn="l" defTabSz="609539" rtl="0" eaLnBrk="1" latinLnBrk="0" hangingPunct="1">
        <a:defRPr sz="2400" kern="1200">
          <a:solidFill>
            <a:schemeClr val="tx1"/>
          </a:solidFill>
          <a:latin typeface="+mn-lt"/>
          <a:ea typeface="+mn-ea"/>
          <a:cs typeface="+mn-cs"/>
        </a:defRPr>
      </a:lvl4pPr>
      <a:lvl5pPr marL="2438158" algn="l" defTabSz="609539" rtl="0" eaLnBrk="1" latinLnBrk="0" hangingPunct="1">
        <a:defRPr sz="2400" kern="1200">
          <a:solidFill>
            <a:schemeClr val="tx1"/>
          </a:solidFill>
          <a:latin typeface="+mn-lt"/>
          <a:ea typeface="+mn-ea"/>
          <a:cs typeface="+mn-cs"/>
        </a:defRPr>
      </a:lvl5pPr>
      <a:lvl6pPr marL="3047696" algn="l" defTabSz="609539" rtl="0" eaLnBrk="1" latinLnBrk="0" hangingPunct="1">
        <a:defRPr sz="2400" kern="1200">
          <a:solidFill>
            <a:schemeClr val="tx1"/>
          </a:solidFill>
          <a:latin typeface="+mn-lt"/>
          <a:ea typeface="+mn-ea"/>
          <a:cs typeface="+mn-cs"/>
        </a:defRPr>
      </a:lvl6pPr>
      <a:lvl7pPr marL="3657235" algn="l" defTabSz="609539" rtl="0" eaLnBrk="1" latinLnBrk="0" hangingPunct="1">
        <a:defRPr sz="2400" kern="1200">
          <a:solidFill>
            <a:schemeClr val="tx1"/>
          </a:solidFill>
          <a:latin typeface="+mn-lt"/>
          <a:ea typeface="+mn-ea"/>
          <a:cs typeface="+mn-cs"/>
        </a:defRPr>
      </a:lvl7pPr>
      <a:lvl8pPr marL="4266773" algn="l" defTabSz="609539" rtl="0" eaLnBrk="1" latinLnBrk="0" hangingPunct="1">
        <a:defRPr sz="2400" kern="1200">
          <a:solidFill>
            <a:schemeClr val="tx1"/>
          </a:solidFill>
          <a:latin typeface="+mn-lt"/>
          <a:ea typeface="+mn-ea"/>
          <a:cs typeface="+mn-cs"/>
        </a:defRPr>
      </a:lvl8pPr>
      <a:lvl9pPr marL="4876313" algn="l" defTabSz="60953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6"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651021785"/>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2" r:id="rId3"/>
    <p:sldLayoutId id="2147483753" r:id="rId4"/>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0789" y="60121"/>
            <a:ext cx="10886813" cy="879207"/>
          </a:xfrm>
          <a:prstGeom prst="rect">
            <a:avLst/>
          </a:prstGeom>
        </p:spPr>
        <p:txBody>
          <a:bodyPr vert="horz" lIns="0" tIns="45576" rIns="91152" bIns="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90979" y="1202336"/>
            <a:ext cx="11191615" cy="5142022"/>
          </a:xfrm>
          <a:prstGeom prst="rect">
            <a:avLst/>
          </a:prstGeom>
        </p:spPr>
        <p:txBody>
          <a:bodyPr vert="horz" lIns="0" tIns="45576" rIns="91152" bIns="45576"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383213" y="6441553"/>
            <a:ext cx="533845" cy="365125"/>
          </a:xfrm>
          <a:prstGeom prst="rect">
            <a:avLst/>
          </a:prstGeom>
        </p:spPr>
        <p:txBody>
          <a:bodyPr vert="horz" lIns="91152" tIns="45576" rIns="91152" bIns="45576" rtlCol="0" anchor="ctr"/>
          <a:lstStyle>
            <a:lvl1pPr algn="r">
              <a:defRPr sz="1200">
                <a:solidFill>
                  <a:schemeClr val="tx1"/>
                </a:solidFill>
              </a:defRPr>
            </a:lvl1pPr>
          </a:lstStyle>
          <a:p>
            <a:pPr defTabSz="607274" hangingPunct="1"/>
            <a:fld id="{E9549862-13E2-C34D-815E-8545BD36FC59}" type="slidenum">
              <a:rPr lang="en-US" kern="1200" smtClean="0">
                <a:solidFill>
                  <a:srgbClr val="6D7777"/>
                </a:solidFill>
              </a:rPr>
              <a:pPr defTabSz="607274" hangingPunct="1"/>
              <a:t>‹#›</a:t>
            </a:fld>
            <a:endParaRPr lang="en-US" kern="1200" dirty="0">
              <a:solidFill>
                <a:srgbClr val="6D7777"/>
              </a:solidFill>
            </a:endParaRPr>
          </a:p>
        </p:txBody>
      </p:sp>
      <p:sp>
        <p:nvSpPr>
          <p:cNvPr id="4" name="TextBox 3"/>
          <p:cNvSpPr txBox="1"/>
          <p:nvPr/>
        </p:nvSpPr>
        <p:spPr>
          <a:xfrm>
            <a:off x="390787" y="6504078"/>
            <a:ext cx="3352800" cy="205121"/>
          </a:xfrm>
          <a:prstGeom prst="rect">
            <a:avLst/>
          </a:prstGeom>
          <a:noFill/>
        </p:spPr>
        <p:txBody>
          <a:bodyPr wrap="square" lIns="0" tIns="0" rIns="0" bIns="0" rtlCol="0">
            <a:spAutoFit/>
          </a:bodyPr>
          <a:lstStyle/>
          <a:p>
            <a:pPr defTabSz="607274" hangingPunct="1"/>
            <a:r>
              <a:rPr lang="en-US" sz="1333" kern="1200" dirty="0">
                <a:solidFill>
                  <a:srgbClr val="325C80"/>
                </a:solidFill>
              </a:rPr>
              <a:t>IBM Confidential</a:t>
            </a:r>
          </a:p>
        </p:txBody>
      </p:sp>
      <p:pic>
        <p:nvPicPr>
          <p:cNvPr id="9" name="Picture 8" descr="Content Slide, graphic far right corner.png"/>
          <p:cNvPicPr>
            <a:picLocks noChangeAspect="1"/>
          </p:cNvPicPr>
          <p:nvPr/>
        </p:nvPicPr>
        <p:blipFill>
          <a:blip r:embed="rId7" cstate="email">
            <a:alphaModFix amt="43000"/>
            <a:extLst>
              <a:ext uri="{28A0092B-C50C-407E-A947-70E740481C1C}">
                <a14:useLocalDpi xmlns:a14="http://schemas.microsoft.com/office/drawing/2010/main"/>
              </a:ext>
            </a:extLst>
          </a:blip>
          <a:stretch>
            <a:fillRect/>
          </a:stretch>
        </p:blipFill>
        <p:spPr>
          <a:xfrm>
            <a:off x="11321802" y="19"/>
            <a:ext cx="881491" cy="1749778"/>
          </a:xfrm>
          <a:prstGeom prst="rect">
            <a:avLst/>
          </a:prstGeom>
        </p:spPr>
      </p:pic>
    </p:spTree>
    <p:extLst>
      <p:ext uri="{BB962C8B-B14F-4D97-AF65-F5344CB8AC3E}">
        <p14:creationId xmlns:p14="http://schemas.microsoft.com/office/powerpoint/2010/main" val="2915167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Lst>
  <p:hf hdr="0" ftr="0" dt="0"/>
  <p:txStyles>
    <p:title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p:titleStyle>
    <p:bodyStyle>
      <a:lvl1pPr marL="0" indent="0" algn="l" defTabSz="607274" rtl="0" eaLnBrk="1" latinLnBrk="0" hangingPunct="1">
        <a:spcBef>
          <a:spcPts val="800"/>
        </a:spcBef>
        <a:buClr>
          <a:schemeClr val="tx1"/>
        </a:buClr>
        <a:buFontTx/>
        <a:buNone/>
        <a:defRPr sz="2667" kern="1200">
          <a:solidFill>
            <a:srgbClr val="595959"/>
          </a:solidFill>
          <a:latin typeface="+mn-lt"/>
          <a:ea typeface="+mn-ea"/>
          <a:cs typeface="+mn-cs"/>
        </a:defRPr>
      </a:lvl1pPr>
      <a:lvl2pPr marL="529343" indent="-210890" algn="l" defTabSz="607274" rtl="0" eaLnBrk="1" latinLnBrk="0" hangingPunct="1">
        <a:spcBef>
          <a:spcPts val="800"/>
        </a:spcBef>
        <a:buClr>
          <a:schemeClr val="accent5"/>
        </a:buClr>
        <a:buFont typeface="Arial"/>
        <a:buChar char="•"/>
        <a:defRPr sz="2400" kern="1200">
          <a:solidFill>
            <a:srgbClr val="595959"/>
          </a:solidFill>
          <a:latin typeface="+mn-lt"/>
          <a:ea typeface="+mn-ea"/>
          <a:cs typeface="+mn-cs"/>
        </a:defRPr>
      </a:lvl2pPr>
      <a:lvl3pPr marL="788723" indent="-229940" algn="l" defTabSz="607274" rtl="0" eaLnBrk="1" latinLnBrk="0" hangingPunct="1">
        <a:spcBef>
          <a:spcPts val="800"/>
        </a:spcBef>
        <a:buClr>
          <a:schemeClr val="tx1"/>
        </a:buClr>
        <a:buFont typeface="Lucida Grande"/>
        <a:buChar char="–"/>
        <a:defRPr sz="2133" kern="1200">
          <a:solidFill>
            <a:srgbClr val="595959"/>
          </a:solidFill>
          <a:latin typeface="+mn-lt"/>
          <a:ea typeface="+mn-ea"/>
          <a:cs typeface="+mn-cs"/>
        </a:defRPr>
      </a:lvl3pPr>
      <a:lvl4pPr marL="1187413" indent="-398595"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4pPr>
      <a:lvl5pPr marL="1427743" indent="-240428" algn="l" defTabSz="607274" rtl="0" eaLnBrk="1" latinLnBrk="0" hangingPunct="1">
        <a:spcBef>
          <a:spcPts val="800"/>
        </a:spcBef>
        <a:buClr>
          <a:schemeClr val="tx1"/>
        </a:buClr>
        <a:buFont typeface="Lucida Grande"/>
        <a:buChar char="–"/>
        <a:defRPr sz="1867" kern="1200">
          <a:solidFill>
            <a:srgbClr val="595959"/>
          </a:solidFill>
          <a:latin typeface="+mn-lt"/>
          <a:ea typeface="+mn-ea"/>
          <a:cs typeface="+mn-cs"/>
        </a:defRPr>
      </a:lvl5pPr>
      <a:lvl6pPr marL="3340571" indent="-303636" algn="l" defTabSz="607274" rtl="0" eaLnBrk="1" latinLnBrk="0" hangingPunct="1">
        <a:spcBef>
          <a:spcPct val="20000"/>
        </a:spcBef>
        <a:buFont typeface="Arial"/>
        <a:buChar char="•"/>
        <a:defRPr sz="2667" kern="1200">
          <a:solidFill>
            <a:schemeClr val="tx1"/>
          </a:solidFill>
          <a:latin typeface="+mn-lt"/>
          <a:ea typeface="+mn-ea"/>
          <a:cs typeface="+mn-cs"/>
        </a:defRPr>
      </a:lvl6pPr>
      <a:lvl7pPr marL="3948034" indent="-303636" algn="l" defTabSz="607274" rtl="0" eaLnBrk="1" latinLnBrk="0" hangingPunct="1">
        <a:spcBef>
          <a:spcPct val="20000"/>
        </a:spcBef>
        <a:buFont typeface="Arial"/>
        <a:buChar char="•"/>
        <a:defRPr sz="2667" kern="1200">
          <a:solidFill>
            <a:schemeClr val="tx1"/>
          </a:solidFill>
          <a:latin typeface="+mn-lt"/>
          <a:ea typeface="+mn-ea"/>
          <a:cs typeface="+mn-cs"/>
        </a:defRPr>
      </a:lvl7pPr>
      <a:lvl8pPr marL="4555403" indent="-303636" algn="l" defTabSz="607274" rtl="0" eaLnBrk="1" latinLnBrk="0" hangingPunct="1">
        <a:spcBef>
          <a:spcPct val="20000"/>
        </a:spcBef>
        <a:buFont typeface="Arial"/>
        <a:buChar char="•"/>
        <a:defRPr sz="2667" kern="1200">
          <a:solidFill>
            <a:schemeClr val="tx1"/>
          </a:solidFill>
          <a:latin typeface="+mn-lt"/>
          <a:ea typeface="+mn-ea"/>
          <a:cs typeface="+mn-cs"/>
        </a:defRPr>
      </a:lvl8pPr>
      <a:lvl9pPr marL="5162804" indent="-303636" algn="l" defTabSz="607274"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7274" rtl="0" eaLnBrk="1" latinLnBrk="0" hangingPunct="1">
        <a:defRPr sz="2400" kern="1200">
          <a:solidFill>
            <a:schemeClr val="tx1"/>
          </a:solidFill>
          <a:latin typeface="+mn-lt"/>
          <a:ea typeface="+mn-ea"/>
          <a:cs typeface="+mn-cs"/>
        </a:defRPr>
      </a:lvl1pPr>
      <a:lvl2pPr marL="607274" algn="l" defTabSz="607274" rtl="0" eaLnBrk="1" latinLnBrk="0" hangingPunct="1">
        <a:defRPr sz="2400" kern="1200">
          <a:solidFill>
            <a:schemeClr val="tx1"/>
          </a:solidFill>
          <a:latin typeface="+mn-lt"/>
          <a:ea typeface="+mn-ea"/>
          <a:cs typeface="+mn-cs"/>
        </a:defRPr>
      </a:lvl2pPr>
      <a:lvl3pPr marL="1214831" algn="l" defTabSz="607274" rtl="0" eaLnBrk="1" latinLnBrk="0" hangingPunct="1">
        <a:defRPr sz="2400" kern="1200">
          <a:solidFill>
            <a:schemeClr val="tx1"/>
          </a:solidFill>
          <a:latin typeface="+mn-lt"/>
          <a:ea typeface="+mn-ea"/>
          <a:cs typeface="+mn-cs"/>
        </a:defRPr>
      </a:lvl3pPr>
      <a:lvl4pPr marL="1822199" algn="l" defTabSz="607274" rtl="0" eaLnBrk="1" latinLnBrk="0" hangingPunct="1">
        <a:defRPr sz="2400" kern="1200">
          <a:solidFill>
            <a:schemeClr val="tx1"/>
          </a:solidFill>
          <a:latin typeface="+mn-lt"/>
          <a:ea typeface="+mn-ea"/>
          <a:cs typeface="+mn-cs"/>
        </a:defRPr>
      </a:lvl4pPr>
      <a:lvl5pPr marL="2429661" algn="l" defTabSz="607274" rtl="0" eaLnBrk="1" latinLnBrk="0" hangingPunct="1">
        <a:defRPr sz="2400" kern="1200">
          <a:solidFill>
            <a:schemeClr val="tx1"/>
          </a:solidFill>
          <a:latin typeface="+mn-lt"/>
          <a:ea typeface="+mn-ea"/>
          <a:cs typeface="+mn-cs"/>
        </a:defRPr>
      </a:lvl5pPr>
      <a:lvl6pPr marL="3036934" algn="l" defTabSz="607274" rtl="0" eaLnBrk="1" latinLnBrk="0" hangingPunct="1">
        <a:defRPr sz="2400" kern="1200">
          <a:solidFill>
            <a:schemeClr val="tx1"/>
          </a:solidFill>
          <a:latin typeface="+mn-lt"/>
          <a:ea typeface="+mn-ea"/>
          <a:cs typeface="+mn-cs"/>
        </a:defRPr>
      </a:lvl6pPr>
      <a:lvl7pPr marL="3644243" algn="l" defTabSz="607274" rtl="0" eaLnBrk="1" latinLnBrk="0" hangingPunct="1">
        <a:defRPr sz="2400" kern="1200">
          <a:solidFill>
            <a:schemeClr val="tx1"/>
          </a:solidFill>
          <a:latin typeface="+mn-lt"/>
          <a:ea typeface="+mn-ea"/>
          <a:cs typeface="+mn-cs"/>
        </a:defRPr>
      </a:lvl7pPr>
      <a:lvl8pPr marL="4251721" algn="l" defTabSz="607274" rtl="0" eaLnBrk="1" latinLnBrk="0" hangingPunct="1">
        <a:defRPr sz="2400" kern="1200">
          <a:solidFill>
            <a:schemeClr val="tx1"/>
          </a:solidFill>
          <a:latin typeface="+mn-lt"/>
          <a:ea typeface="+mn-ea"/>
          <a:cs typeface="+mn-cs"/>
        </a:defRPr>
      </a:lvl8pPr>
      <a:lvl9pPr marL="4859115" algn="l" defTabSz="607274"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Think 2018 / DOC ID / Month XX, 2018 / © 2018 IBM Corporation</a:t>
            </a:r>
            <a:endParaRPr lang="en-US"/>
          </a:p>
        </p:txBody>
      </p:sp>
    </p:spTree>
    <p:extLst>
      <p:ext uri="{BB962C8B-B14F-4D97-AF65-F5344CB8AC3E}">
        <p14:creationId xmlns:p14="http://schemas.microsoft.com/office/powerpoint/2010/main" val="2429222618"/>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32" r:id="rId35"/>
    <p:sldLayoutId id="2147483907" r:id="rId36"/>
  </p:sldLayoutIdLs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Think 2018 / DOC ID / Month XX, 2018 / © 2018 IBM Corporation</a:t>
            </a:r>
          </a:p>
        </p:txBody>
      </p:sp>
    </p:spTree>
    <p:extLst>
      <p:ext uri="{BB962C8B-B14F-4D97-AF65-F5344CB8AC3E}">
        <p14:creationId xmlns:p14="http://schemas.microsoft.com/office/powerpoint/2010/main" val="2608161972"/>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 id="2147483846" r:id="rId13"/>
    <p:sldLayoutId id="2147483847" r:id="rId14"/>
    <p:sldLayoutId id="2147483848" r:id="rId15"/>
    <p:sldLayoutId id="2147483849" r:id="rId16"/>
    <p:sldLayoutId id="2147483850" r:id="rId17"/>
    <p:sldLayoutId id="2147483851" r:id="rId18"/>
    <p:sldLayoutId id="2147483852" r:id="rId19"/>
    <p:sldLayoutId id="2147483853" r:id="rId20"/>
    <p:sldLayoutId id="2147483854" r:id="rId21"/>
    <p:sldLayoutId id="2147483855" r:id="rId22"/>
    <p:sldLayoutId id="2147483856" r:id="rId23"/>
    <p:sldLayoutId id="2147483857" r:id="rId24"/>
    <p:sldLayoutId id="2147483858" r:id="rId25"/>
    <p:sldLayoutId id="2147483859" r:id="rId26"/>
    <p:sldLayoutId id="2147483860" r:id="rId27"/>
    <p:sldLayoutId id="2147483861" r:id="rId28"/>
    <p:sldLayoutId id="2147483862" r:id="rId29"/>
    <p:sldLayoutId id="2147483863" r:id="rId30"/>
    <p:sldLayoutId id="2147483864" r:id="rId31"/>
    <p:sldLayoutId id="2147483865" r:id="rId32"/>
    <p:sldLayoutId id="2147483866" r:id="rId33"/>
    <p:sldLayoutId id="2147483867" r:id="rId34"/>
    <p:sldLayoutId id="2147483868"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de-DE">
                <a:solidFill>
                  <a:srgbClr val="FFFFFF"/>
                </a:solidFill>
              </a:rPr>
              <a:t>Think 2018 / 8312 / March 21, 2018 / © 2018 IBM Corporation</a:t>
            </a:r>
            <a:endParaRPr lang="en-US">
              <a:solidFill>
                <a:srgbClr val="FFFFFF"/>
              </a:solidFill>
            </a:endParaRPr>
          </a:p>
        </p:txBody>
      </p:sp>
    </p:spTree>
    <p:extLst>
      <p:ext uri="{BB962C8B-B14F-4D97-AF65-F5344CB8AC3E}">
        <p14:creationId xmlns:p14="http://schemas.microsoft.com/office/powerpoint/2010/main" val="2550896147"/>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88" r:id="rId19"/>
    <p:sldLayoutId id="2147483889" r:id="rId20"/>
    <p:sldLayoutId id="2147483890" r:id="rId21"/>
    <p:sldLayoutId id="2147483891" r:id="rId22"/>
    <p:sldLayoutId id="2147483892" r:id="rId23"/>
    <p:sldLayoutId id="2147483893" r:id="rId24"/>
    <p:sldLayoutId id="2147483894" r:id="rId25"/>
    <p:sldLayoutId id="2147483895" r:id="rId26"/>
    <p:sldLayoutId id="2147483896" r:id="rId27"/>
    <p:sldLayoutId id="2147483897" r:id="rId28"/>
    <p:sldLayoutId id="2147483898"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Lst>
  <p:hf sldNum="0"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en-US" dirty="0" smtClean="0"/>
              <a:t>IBM Cloud / DOC ID / Month XX, 2018 / © 2018 IBM Corporation</a:t>
            </a:r>
            <a:endParaRPr lang="en-US" dirty="0"/>
          </a:p>
        </p:txBody>
      </p:sp>
      <p:sp>
        <p:nvSpPr>
          <p:cNvPr id="6" name="Line"/>
          <p:cNvSpPr/>
          <p:nvPr userDrawn="1"/>
        </p:nvSpPr>
        <p:spPr>
          <a:xfrm>
            <a:off x="-1" y="6394450"/>
            <a:ext cx="12192003" cy="0"/>
          </a:xfrm>
          <a:prstGeom prst="line">
            <a:avLst/>
          </a:prstGeom>
          <a:ln w="25400">
            <a:solidFill>
              <a:schemeClr val="accent5"/>
            </a:solidFill>
            <a:miter/>
          </a:ln>
        </p:spPr>
        <p:txBody>
          <a:bodyPr lIns="45718" tIns="45718" rIns="45718" bIns="45718"/>
          <a:lstStyle/>
          <a:p>
            <a:endParaRP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 id="2147483931" r:id="rId23"/>
    <p:sldLayoutId id="2147483932" r:id="rId24"/>
    <p:sldLayoutId id="2147483933" r:id="rId25"/>
    <p:sldLayoutId id="2147483934" r:id="rId26"/>
    <p:sldLayoutId id="2147483935" r:id="rId27"/>
    <p:sldLayoutId id="2147483936" r:id="rId28"/>
    <p:sldLayoutId id="2147483937" r:id="rId29"/>
    <p:sldLayoutId id="2147483938" r:id="rId30"/>
    <p:sldLayoutId id="2147483939" r:id="rId31"/>
    <p:sldLayoutId id="2147483940" r:id="rId32"/>
    <p:sldLayoutId id="2147483941" r:id="rId33"/>
    <p:sldLayoutId id="2147483942" r:id="rId34"/>
    <p:sldLayoutId id="2147483943" r:id="rId35"/>
    <p:sldLayoutId id="2147483944" r:id="rId36"/>
  </p:sldLayoutIdLst>
  <p:timing>
    <p:tnLst>
      <p:par>
        <p:cTn id="1" dur="indefinite" restart="never" nodeType="tmRoot"/>
      </p:par>
    </p:tnLst>
  </p:timing>
  <p:txStyles>
    <p:titleStyle>
      <a:lvl1pPr algn="l" defTabSz="609585"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900" b="0" i="0" kern="1200">
          <a:solidFill>
            <a:schemeClr val="bg2"/>
          </a:solidFill>
          <a:latin typeface="Arial" charset="0"/>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5pPr>
      <a:lvl6pPr marL="3352716" indent="-304792" algn="l" defTabSz="609585" rtl="0" eaLnBrk="1" latinLnBrk="0" hangingPunct="1">
        <a:spcBef>
          <a:spcPct val="20000"/>
        </a:spcBef>
        <a:buFont typeface="Arial"/>
        <a:buChar char="•"/>
        <a:defRPr sz="2700"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700"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700"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bg2"/>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 id="2147483963" r:id="rId17"/>
    <p:sldLayoutId id="2147483964" r:id="rId18"/>
    <p:sldLayoutId id="2147483965" r:id="rId19"/>
    <p:sldLayoutId id="2147483966" r:id="rId20"/>
    <p:sldLayoutId id="2147483967" r:id="rId21"/>
    <p:sldLayoutId id="2147483968" r:id="rId22"/>
    <p:sldLayoutId id="2147483969" r:id="rId23"/>
    <p:sldLayoutId id="2147483970" r:id="rId24"/>
    <p:sldLayoutId id="2147483971" r:id="rId25"/>
    <p:sldLayoutId id="2147483972" r:id="rId26"/>
    <p:sldLayoutId id="2147483973" r:id="rId27"/>
    <p:sldLayoutId id="2147483974" r:id="rId28"/>
    <p:sldLayoutId id="2147483975" r:id="rId29"/>
    <p:sldLayoutId id="2147483976" r:id="rId30"/>
    <p:sldLayoutId id="2147483977" r:id="rId31"/>
    <p:sldLayoutId id="2147483978" r:id="rId32"/>
    <p:sldLayoutId id="2147483979" r:id="rId33"/>
    <p:sldLayoutId id="2147483980" r:id="rId34"/>
    <p:sldLayoutId id="2147483981" r:id="rId35"/>
  </p:sldLayoutIdLst>
  <p:timing>
    <p:tnLst>
      <p:par>
        <p:cTn id="1" dur="indefinite" restart="never" nodeType="tmRoot"/>
      </p:par>
    </p:tnLst>
  </p:timing>
  <p:hf hdr="0" dt="0"/>
  <p:txStyles>
    <p:titleStyle>
      <a:lvl1pPr algn="l" defTabSz="609570" rtl="0" eaLnBrk="1" latinLnBrk="0" hangingPunct="1">
        <a:lnSpc>
          <a:spcPct val="90000"/>
        </a:lnSpc>
        <a:spcBef>
          <a:spcPct val="0"/>
        </a:spcBef>
        <a:buNone/>
        <a:defRPr sz="3200" b="0" i="0" kern="1200">
          <a:solidFill>
            <a:schemeClr val="bg2"/>
          </a:solidFill>
          <a:latin typeface="Arial" charset="0"/>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900" b="0" i="0" kern="1200">
          <a:solidFill>
            <a:schemeClr val="bg2"/>
          </a:solidFill>
          <a:latin typeface="Arial" charset="0"/>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900" b="0" i="0" kern="1200">
          <a:solidFill>
            <a:schemeClr val="bg2"/>
          </a:solidFill>
          <a:latin typeface="Arial" charset="0"/>
          <a:ea typeface="Arial" charset="0"/>
          <a:cs typeface="Arial" charset="0"/>
        </a:defRPr>
      </a:lvl5pPr>
      <a:lvl6pPr marL="3352632" indent="-304784" algn="l" defTabSz="609570" rtl="0" eaLnBrk="1" latinLnBrk="0" hangingPunct="1">
        <a:spcBef>
          <a:spcPct val="20000"/>
        </a:spcBef>
        <a:buFont typeface="Arial"/>
        <a:buChar char="•"/>
        <a:defRPr sz="2700"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700"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700"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4"/>
            <a:ext cx="5486400" cy="5988135"/>
          </a:xfrm>
          <a:prstGeom prst="rect">
            <a:avLst/>
          </a:prstGeom>
        </p:spPr>
        <p:txBody>
          <a:bodyPr vert="horz" lIns="0" tIns="0" rIns="0" bIns="0" rtlCol="0" anchor="t" anchorCtr="0">
            <a:noAutofit/>
          </a:bodyPr>
          <a:lstStyle/>
          <a:p>
            <a:r>
              <a:rPr lang="en-US" noProof="0" smtClean="0"/>
              <a:t>Click to edit Master title style</a:t>
            </a:r>
            <a:endParaRPr lang="en-US" noProof="0" dirty="0"/>
          </a:p>
        </p:txBody>
      </p:sp>
      <p:sp>
        <p:nvSpPr>
          <p:cNvPr id="3" name="Text Placeholder 2"/>
          <p:cNvSpPr>
            <a:spLocks noGrp="1"/>
          </p:cNvSpPr>
          <p:nvPr>
            <p:ph type="body" idx="1"/>
          </p:nvPr>
        </p:nvSpPr>
        <p:spPr>
          <a:xfrm>
            <a:off x="6400800" y="256032"/>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de-DE" dirty="0" smtClean="0"/>
              <a:t>IBM Cloud / DOC ID / </a:t>
            </a:r>
            <a:r>
              <a:rPr lang="de-DE" dirty="0" err="1" smtClean="0"/>
              <a:t>Month</a:t>
            </a:r>
            <a:r>
              <a:rPr lang="de-DE" dirty="0" smtClean="0"/>
              <a:t> XX,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 id="2147484016" r:id="rId34"/>
    <p:sldLayoutId id="2147484017" r:id="rId35"/>
  </p:sldLayoutIdLst>
  <p:timing>
    <p:tnLst>
      <p:par>
        <p:cTn id="1" dur="indefinite" restart="never" nodeType="tmRoot"/>
      </p:par>
    </p:tnLst>
  </p:timing>
  <p:hf hdr="0" dt="0"/>
  <p:txStyles>
    <p:titleStyle>
      <a:lvl1pPr algn="l" defTabSz="609555"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55" rtl="0" eaLnBrk="1" latinLnBrk="0" hangingPunct="1">
        <a:lnSpc>
          <a:spcPct val="100000"/>
        </a:lnSpc>
        <a:spcBef>
          <a:spcPts val="1467"/>
        </a:spcBef>
        <a:buFont typeface="Arial"/>
        <a:buNone/>
        <a:defRPr sz="1900" b="0" i="0" kern="1200">
          <a:solidFill>
            <a:schemeClr val="tx1"/>
          </a:solidFill>
          <a:latin typeface="Arial" charset="0"/>
          <a:ea typeface="Arial" charset="0"/>
          <a:cs typeface="Arial" charset="0"/>
        </a:defRPr>
      </a:lvl1pPr>
      <a:lvl2pPr marL="230701"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2pPr>
      <a:lvl3pPr marL="529127"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3pPr>
      <a:lvl4pPr marL="833906" indent="-224350"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4pPr>
      <a:lvl5pPr marL="1070953" indent="-230701" algn="l" defTabSz="609555" rtl="0" eaLnBrk="1" latinLnBrk="0" hangingPunct="1">
        <a:lnSpc>
          <a:spcPct val="100000"/>
        </a:lnSpc>
        <a:spcBef>
          <a:spcPts val="1467"/>
        </a:spcBef>
        <a:spcAft>
          <a:spcPts val="0"/>
        </a:spcAft>
        <a:buFont typeface="Arial"/>
        <a:buChar char="»"/>
        <a:defRPr sz="1900" b="0" i="0" kern="1200">
          <a:solidFill>
            <a:schemeClr val="tx1"/>
          </a:solidFill>
          <a:latin typeface="Arial" charset="0"/>
          <a:ea typeface="Arial" charset="0"/>
          <a:cs typeface="Arial" charset="0"/>
        </a:defRPr>
      </a:lvl5pPr>
      <a:lvl6pPr marL="3352548" indent="-304776" algn="l" defTabSz="609555" rtl="0" eaLnBrk="1" latinLnBrk="0" hangingPunct="1">
        <a:spcBef>
          <a:spcPct val="20000"/>
        </a:spcBef>
        <a:buFont typeface="Arial"/>
        <a:buChar char="•"/>
        <a:defRPr sz="2700"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700"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700"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tiff"/><Relationship Id="rId6" Type="http://schemas.openxmlformats.org/officeDocument/2006/relationships/image" Target="../media/image37.tiff"/><Relationship Id="rId7" Type="http://schemas.openxmlformats.org/officeDocument/2006/relationships/image" Target="../media/image38.tiff"/><Relationship Id="rId8" Type="http://schemas.openxmlformats.org/officeDocument/2006/relationships/image" Target="../media/image39.tiff"/><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7.tiff"/><Relationship Id="rId4" Type="http://schemas.openxmlformats.org/officeDocument/2006/relationships/image" Target="../media/image41.png"/><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tiff"/><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4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8.png"/><Relationship Id="rId3" Type="http://schemas.openxmlformats.org/officeDocument/2006/relationships/hyperlink" Target="http://ibm.biz/ICP-DT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5.xml"/></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27.tiff"/><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3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3" y="1468582"/>
            <a:ext cx="5486401" cy="4775585"/>
          </a:xfrm>
        </p:spPr>
        <p:txBody>
          <a:bodyPr/>
          <a:lstStyle/>
          <a:p>
            <a:r>
              <a:rPr lang="en-US" dirty="0" smtClean="0"/>
              <a:t>IBM Cloud Private</a:t>
            </a:r>
            <a:br>
              <a:rPr lang="en-US" dirty="0" smtClean="0"/>
            </a:br>
            <a:r>
              <a:rPr lang="en-US" dirty="0" smtClean="0"/>
              <a:t>Storage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Storage Class</a:t>
            </a:r>
            <a:r>
              <a:rPr kumimoji="0" lang="en-US" sz="3200" i="0" u="none" strike="noStrike" kern="1200" cap="none" spc="0" normalizeH="0" noProof="0" dirty="0" smtClean="0">
                <a:ln>
                  <a:noFill/>
                </a:ln>
                <a:solidFill>
                  <a:srgbClr val="000000"/>
                </a:solidFill>
                <a:effectLst/>
                <a:uLnTx/>
                <a:uFillTx/>
                <a:latin typeface="IBM Plex Sans" panose="020B0503050000000000" pitchFamily="34" charset="77"/>
                <a:ea typeface="Arial" charset="0"/>
                <a:cs typeface="Arial" charset="0"/>
                <a:sym typeface="Calibri"/>
              </a:rPr>
              <a:t> Example</a:t>
            </a:r>
            <a:endParaRPr kumimoji="0" lang="en-US" sz="3200" i="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9" name="Slide Number Placeholder 1">
            <a:extLst>
              <a:ext uri="{FF2B5EF4-FFF2-40B4-BE49-F238E27FC236}">
                <a16:creationId xmlns="" xmlns:a16="http://schemas.microsoft.com/office/drawing/2014/main" id="{5CE36814-E2BB-6C49-9AB8-4068D67BB89D}"/>
              </a:ext>
            </a:extLst>
          </p:cNvPr>
          <p:cNvSpPr txBox="1">
            <a:spLocks/>
          </p:cNvSpPr>
          <p:nvPr/>
        </p:nvSpPr>
        <p:spPr>
          <a:xfrm>
            <a:off x="6486858" y="4962530"/>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10</a:t>
            </a:fld>
            <a:endParaRPr lang="en-US" sz="800" dirty="0">
              <a:solidFill>
                <a:srgbClr val="000000"/>
              </a:solidFill>
              <a:latin typeface="IBM Plex Sans"/>
            </a:endParaRPr>
          </a:p>
        </p:txBody>
      </p:sp>
      <p:sp>
        <p:nvSpPr>
          <p:cNvPr id="12" name="Footer Placeholder 3">
            <a:extLst>
              <a:ext uri="{FF2B5EF4-FFF2-40B4-BE49-F238E27FC236}">
                <a16:creationId xmlns="" xmlns:a16="http://schemas.microsoft.com/office/drawing/2014/main" id="{2772353C-0151-1349-B3FF-920E9931F0C8}"/>
              </a:ext>
            </a:extLst>
          </p:cNvPr>
          <p:cNvSpPr txBox="1">
            <a:spLocks/>
          </p:cNvSpPr>
          <p:nvPr/>
        </p:nvSpPr>
        <p:spPr>
          <a:xfrm>
            <a:off x="302451" y="6462834"/>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17" name="Content Placeholder 2"/>
          <p:cNvSpPr txBox="1">
            <a:spLocks/>
          </p:cNvSpPr>
          <p:nvPr/>
        </p:nvSpPr>
        <p:spPr>
          <a:xfrm>
            <a:off x="468945" y="762000"/>
            <a:ext cx="3908951" cy="5588001"/>
          </a:xfrm>
          <a:prstGeom prst="rect">
            <a:avLst/>
          </a:prstGeom>
          <a:ln>
            <a:noFill/>
          </a:ln>
        </p:spPr>
        <p:txBody>
          <a:bodyPr anchor="ct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dirty="0" smtClean="0"/>
              <a:t>Dynamic Provisioning </a:t>
            </a:r>
            <a:r>
              <a:rPr lang="en-US" sz="2800" dirty="0" smtClean="0"/>
              <a:t/>
            </a:r>
            <a:br>
              <a:rPr lang="en-US" sz="2800" dirty="0" smtClean="0"/>
            </a:br>
            <a:r>
              <a:rPr lang="en-US" sz="1800" dirty="0" smtClean="0"/>
              <a:t>Storage classes can map to a “</a:t>
            </a:r>
            <a:r>
              <a:rPr lang="en-US" sz="1800" dirty="0" err="1" smtClean="0"/>
              <a:t>provisioner</a:t>
            </a:r>
            <a:r>
              <a:rPr lang="en-US" sz="1800" dirty="0" smtClean="0"/>
              <a:t>” to dynamically provision persistent volumes based on the volume claim requests coming in as users deploy workloads and services.</a:t>
            </a:r>
            <a:endParaRPr lang="en-US" sz="2400" dirty="0" smtClean="0"/>
          </a:p>
          <a:p>
            <a:pPr>
              <a:buClr>
                <a:srgbClr val="6D7777"/>
              </a:buClr>
            </a:pPr>
            <a:r>
              <a:rPr lang="en-US" sz="2400" dirty="0" smtClean="0"/>
              <a:t>Map to Storage </a:t>
            </a:r>
            <a:r>
              <a:rPr lang="en-US" sz="2800" dirty="0" smtClean="0"/>
              <a:t/>
            </a:r>
            <a:br>
              <a:rPr lang="en-US" sz="2800" dirty="0" smtClean="0"/>
            </a:br>
            <a:r>
              <a:rPr lang="en-US" sz="1800" dirty="0" smtClean="0"/>
              <a:t>Some storage providers support the dynamic provisioning and abstract details so the developer doesn’t need to take multiple steps to acquire, bind, and claim storage for their services.</a:t>
            </a:r>
            <a:endParaRPr lang="en-US" sz="2400" dirty="0" smtClean="0"/>
          </a:p>
          <a:p>
            <a:pPr>
              <a:buClr>
                <a:srgbClr val="6D7777"/>
              </a:buClr>
            </a:pPr>
            <a:r>
              <a:rPr lang="en-US" sz="2400" dirty="0" smtClean="0"/>
              <a:t>Default Storage Class</a:t>
            </a:r>
            <a:r>
              <a:rPr lang="en-US" sz="2800" dirty="0" smtClean="0"/>
              <a:t/>
            </a:r>
            <a:br>
              <a:rPr lang="en-US" sz="2800" dirty="0" smtClean="0"/>
            </a:br>
            <a:r>
              <a:rPr lang="en-US" sz="1800" dirty="0" smtClean="0"/>
              <a:t>A default storage class can dynamically provision storage when a storage class is not specified.</a:t>
            </a:r>
            <a:endParaRPr lang="en-US" sz="2400" dirty="0"/>
          </a:p>
        </p:txBody>
      </p:sp>
      <p:sp>
        <p:nvSpPr>
          <p:cNvPr id="18" name="Rectangle 17"/>
          <p:cNvSpPr/>
          <p:nvPr/>
        </p:nvSpPr>
        <p:spPr>
          <a:xfrm>
            <a:off x="4695059" y="888251"/>
            <a:ext cx="2674005" cy="2308324"/>
          </a:xfrm>
          <a:prstGeom prst="rect">
            <a:avLst/>
          </a:prstGeom>
          <a:ln>
            <a:solidFill>
              <a:schemeClr val="accent5"/>
            </a:solidFill>
          </a:ln>
        </p:spPr>
        <p:txBody>
          <a:bodyPr wrap="square">
            <a:spAutoFit/>
          </a:bodyPr>
          <a:lstStyle/>
          <a:p>
            <a:r>
              <a:rPr lang="en-US" sz="1200" dirty="0" err="1">
                <a:solidFill>
                  <a:srgbClr val="000000"/>
                </a:solidFill>
                <a:latin typeface="courier new" charset="0"/>
              </a:rPr>
              <a:t>apiVersion</a:t>
            </a:r>
            <a:r>
              <a:rPr lang="en-US" sz="1200" dirty="0">
                <a:solidFill>
                  <a:srgbClr val="000000"/>
                </a:solidFill>
                <a:latin typeface="courier new" charset="0"/>
              </a:rPr>
              <a:t>: v1</a:t>
            </a:r>
            <a:endParaRPr lang="en-US" sz="1200" dirty="0">
              <a:solidFill>
                <a:srgbClr val="6D7777"/>
              </a:solidFill>
            </a:endParaRPr>
          </a:p>
          <a:p>
            <a:r>
              <a:rPr lang="en-US" sz="1200" dirty="0">
                <a:solidFill>
                  <a:srgbClr val="000000"/>
                </a:solidFill>
                <a:latin typeface="courier new" charset="0"/>
              </a:rPr>
              <a:t>kind: </a:t>
            </a:r>
            <a:r>
              <a:rPr lang="en-US" sz="1200" dirty="0" err="1">
                <a:solidFill>
                  <a:srgbClr val="000000"/>
                </a:solidFill>
                <a:latin typeface="courier new" charset="0"/>
              </a:rPr>
              <a:t>PersistentVolumeClaim</a:t>
            </a:r>
            <a:endParaRPr lang="en-US" sz="1200" dirty="0">
              <a:solidFill>
                <a:srgbClr val="6D7777"/>
              </a:solidFill>
            </a:endParaRPr>
          </a:p>
          <a:p>
            <a:r>
              <a:rPr lang="en-US" sz="1200" dirty="0">
                <a:solidFill>
                  <a:srgbClr val="000000"/>
                </a:solidFill>
                <a:latin typeface="courier new" charset="0"/>
              </a:rPr>
              <a:t>metadata:</a:t>
            </a:r>
            <a:endParaRPr lang="en-US" sz="1200" dirty="0">
              <a:solidFill>
                <a:srgbClr val="6D7777"/>
              </a:solidFill>
            </a:endParaRPr>
          </a:p>
          <a:p>
            <a:r>
              <a:rPr lang="en-US" sz="1200" dirty="0">
                <a:solidFill>
                  <a:srgbClr val="000000"/>
                </a:solidFill>
                <a:latin typeface="courier new" charset="0"/>
              </a:rPr>
              <a:t> name: </a:t>
            </a:r>
            <a:r>
              <a:rPr lang="en-US" sz="1200" dirty="0" err="1">
                <a:solidFill>
                  <a:srgbClr val="000000"/>
                </a:solidFill>
                <a:latin typeface="courier new" charset="0"/>
              </a:rPr>
              <a:t>mypvc</a:t>
            </a:r>
            <a:endParaRPr lang="en-US" sz="1200" dirty="0">
              <a:solidFill>
                <a:srgbClr val="6D7777"/>
              </a:solidFill>
            </a:endParaRPr>
          </a:p>
          <a:p>
            <a:r>
              <a:rPr lang="en-US" sz="1200" dirty="0">
                <a:solidFill>
                  <a:srgbClr val="000000"/>
                </a:solidFill>
                <a:latin typeface="courier new" charset="0"/>
              </a:rPr>
              <a:t> namespace: </a:t>
            </a:r>
            <a:r>
              <a:rPr lang="en-US" sz="1200" dirty="0" err="1">
                <a:solidFill>
                  <a:srgbClr val="000000"/>
                </a:solidFill>
                <a:latin typeface="courier new" charset="0"/>
              </a:rPr>
              <a:t>testns</a:t>
            </a:r>
            <a:endParaRPr lang="en-US" sz="1200" dirty="0">
              <a:solidFill>
                <a:srgbClr val="6D7777"/>
              </a:solidFill>
            </a:endParaRPr>
          </a:p>
          <a:p>
            <a:r>
              <a:rPr lang="en-US" sz="1200" dirty="0">
                <a:solidFill>
                  <a:srgbClr val="000000"/>
                </a:solidFill>
                <a:latin typeface="courier new" charset="0"/>
              </a:rPr>
              <a:t>spec:</a:t>
            </a:r>
            <a:endParaRPr lang="en-US" sz="1200" dirty="0">
              <a:solidFill>
                <a:srgbClr val="6D7777"/>
              </a:solidFill>
            </a:endParaRPr>
          </a:p>
          <a:p>
            <a:r>
              <a:rPr lang="en-US" sz="1200" dirty="0">
                <a:solidFill>
                  <a:srgbClr val="000000"/>
                </a:solidFill>
                <a:latin typeface="courier new" charset="0"/>
              </a:rPr>
              <a:t> </a:t>
            </a:r>
            <a:r>
              <a:rPr lang="en-US" sz="1200" dirty="0" err="1">
                <a:solidFill>
                  <a:srgbClr val="000000"/>
                </a:solidFill>
                <a:latin typeface="courier new" charset="0"/>
              </a:rPr>
              <a:t>accessModes</a:t>
            </a:r>
            <a:r>
              <a:rPr lang="en-US" sz="1200" dirty="0">
                <a:solidFill>
                  <a:srgbClr val="000000"/>
                </a:solidFill>
                <a:latin typeface="courier new" charset="0"/>
              </a:rPr>
              <a:t>:</a:t>
            </a:r>
            <a:endParaRPr lang="en-US" sz="1200" dirty="0">
              <a:solidFill>
                <a:srgbClr val="6D7777"/>
              </a:solidFill>
            </a:endParaRPr>
          </a:p>
          <a:p>
            <a:r>
              <a:rPr lang="en-US" sz="1200" dirty="0">
                <a:solidFill>
                  <a:srgbClr val="000000"/>
                </a:solidFill>
                <a:latin typeface="courier new" charset="0"/>
              </a:rPr>
              <a:t> - </a:t>
            </a:r>
            <a:r>
              <a:rPr lang="en-US" sz="1200" dirty="0" err="1">
                <a:solidFill>
                  <a:srgbClr val="000000"/>
                </a:solidFill>
                <a:latin typeface="courier new" charset="0"/>
              </a:rPr>
              <a:t>ReadWriteOnce</a:t>
            </a:r>
            <a:endParaRPr lang="en-US" sz="1200" dirty="0">
              <a:solidFill>
                <a:srgbClr val="6D7777"/>
              </a:solidFill>
            </a:endParaRPr>
          </a:p>
          <a:p>
            <a:r>
              <a:rPr lang="en-US" sz="1200" dirty="0">
                <a:solidFill>
                  <a:srgbClr val="000000"/>
                </a:solidFill>
                <a:latin typeface="courier new" charset="0"/>
              </a:rPr>
              <a:t> resources:</a:t>
            </a:r>
            <a:endParaRPr lang="en-US" sz="1200" dirty="0">
              <a:solidFill>
                <a:srgbClr val="6D7777"/>
              </a:solidFill>
            </a:endParaRPr>
          </a:p>
          <a:p>
            <a:r>
              <a:rPr lang="en-US" sz="1200" dirty="0">
                <a:solidFill>
                  <a:srgbClr val="000000"/>
                </a:solidFill>
                <a:latin typeface="courier new" charset="0"/>
              </a:rPr>
              <a:t>   requests:</a:t>
            </a:r>
            <a:endParaRPr lang="en-US" sz="1200" dirty="0">
              <a:solidFill>
                <a:srgbClr val="6D7777"/>
              </a:solidFill>
            </a:endParaRPr>
          </a:p>
          <a:p>
            <a:r>
              <a:rPr lang="en-US" sz="1200" dirty="0">
                <a:solidFill>
                  <a:srgbClr val="000000"/>
                </a:solidFill>
                <a:latin typeface="courier new" charset="0"/>
              </a:rPr>
              <a:t>     storage: 100Gi</a:t>
            </a:r>
            <a:endParaRPr lang="en-US" sz="1200" dirty="0">
              <a:solidFill>
                <a:srgbClr val="6D7777"/>
              </a:solidFill>
            </a:endParaRPr>
          </a:p>
          <a:p>
            <a:r>
              <a:rPr lang="en-US" sz="1200" b="1" dirty="0">
                <a:solidFill>
                  <a:srgbClr val="000000"/>
                </a:solidFill>
                <a:latin typeface="courier new" charset="0"/>
              </a:rPr>
              <a:t> </a:t>
            </a:r>
            <a:r>
              <a:rPr lang="en-US" sz="1200" b="1" dirty="0" err="1">
                <a:solidFill>
                  <a:srgbClr val="000000"/>
                </a:solidFill>
                <a:latin typeface="courier new" charset="0"/>
              </a:rPr>
              <a:t>storageClassName</a:t>
            </a:r>
            <a:r>
              <a:rPr lang="en-US" sz="1200" b="1" dirty="0">
                <a:solidFill>
                  <a:srgbClr val="000000"/>
                </a:solidFill>
                <a:latin typeface="courier new" charset="0"/>
              </a:rPr>
              <a:t>: gold</a:t>
            </a:r>
            <a:endParaRPr lang="en-US" sz="1200" dirty="0">
              <a:solidFill>
                <a:srgbClr val="6D7777"/>
              </a:solidFill>
            </a:endParaRPr>
          </a:p>
        </p:txBody>
      </p:sp>
      <p:sp>
        <p:nvSpPr>
          <p:cNvPr id="19" name="Rectangle 18"/>
          <p:cNvSpPr/>
          <p:nvPr/>
        </p:nvSpPr>
        <p:spPr>
          <a:xfrm>
            <a:off x="4570613" y="580474"/>
            <a:ext cx="3876126" cy="307777"/>
          </a:xfrm>
          <a:prstGeom prst="rect">
            <a:avLst/>
          </a:prstGeom>
        </p:spPr>
        <p:txBody>
          <a:bodyPr wrap="none">
            <a:spAutoFit/>
          </a:bodyPr>
          <a:lstStyle/>
          <a:p>
            <a:r>
              <a:rPr lang="en-US" sz="1400" i="1" dirty="0" smtClean="0">
                <a:solidFill>
                  <a:srgbClr val="6D7777"/>
                </a:solidFill>
              </a:rPr>
              <a:t>Claiming ‘gold’ storage when deploying an app</a:t>
            </a:r>
            <a:endParaRPr lang="en-US" sz="1400" dirty="0">
              <a:solidFill>
                <a:srgbClr val="6D7777"/>
              </a:solidFill>
            </a:endParaRPr>
          </a:p>
        </p:txBody>
      </p:sp>
      <p:grpSp>
        <p:nvGrpSpPr>
          <p:cNvPr id="24" name="Group 23"/>
          <p:cNvGrpSpPr/>
          <p:nvPr/>
        </p:nvGrpSpPr>
        <p:grpSpPr>
          <a:xfrm>
            <a:off x="7643917" y="2392667"/>
            <a:ext cx="4205817" cy="1692772"/>
            <a:chOff x="7764621" y="3738529"/>
            <a:chExt cx="4205817" cy="1692772"/>
          </a:xfrm>
        </p:grpSpPr>
        <p:sp>
          <p:nvSpPr>
            <p:cNvPr id="25" name="Rectangle 24"/>
            <p:cNvSpPr/>
            <p:nvPr/>
          </p:nvSpPr>
          <p:spPr>
            <a:xfrm>
              <a:off x="7869725" y="4046306"/>
              <a:ext cx="4100713" cy="1384995"/>
            </a:xfrm>
            <a:prstGeom prst="rect">
              <a:avLst/>
            </a:prstGeom>
            <a:ln>
              <a:solidFill>
                <a:schemeClr val="accent5"/>
              </a:solidFill>
            </a:ln>
          </p:spPr>
          <p:txBody>
            <a:bodyPr wrap="square">
              <a:spAutoFit/>
            </a:bodyPr>
            <a:lstStyle/>
            <a:p>
              <a:r>
                <a:rPr lang="en-US" sz="1200" dirty="0" smtClean="0">
                  <a:solidFill>
                    <a:srgbClr val="000000"/>
                  </a:solidFill>
                  <a:latin typeface="courier new" charset="0"/>
                </a:rPr>
                <a:t>kind: </a:t>
              </a:r>
              <a:r>
                <a:rPr lang="en-US" sz="1200" dirty="0" err="1" smtClean="0">
                  <a:solidFill>
                    <a:srgbClr val="000000"/>
                  </a:solidFill>
                  <a:latin typeface="courier new" charset="0"/>
                </a:rPr>
                <a:t>StorageClass</a:t>
              </a:r>
              <a:endParaRPr lang="en-US" sz="1200" dirty="0" smtClean="0">
                <a:solidFill>
                  <a:srgbClr val="000000"/>
                </a:solidFill>
              </a:endParaRPr>
            </a:p>
            <a:p>
              <a:r>
                <a:rPr lang="en-US" sz="1200" dirty="0" err="1" smtClean="0">
                  <a:solidFill>
                    <a:srgbClr val="000000"/>
                  </a:solidFill>
                  <a:latin typeface="courier new" charset="0"/>
                </a:rPr>
                <a:t>apiVersion</a:t>
              </a:r>
              <a:r>
                <a:rPr lang="en-US" sz="1200" dirty="0" smtClean="0">
                  <a:solidFill>
                    <a:srgbClr val="000000"/>
                  </a:solidFill>
                  <a:latin typeface="courier new" charset="0"/>
                </a:rPr>
                <a:t>: storage.k8s.io/v1</a:t>
              </a:r>
              <a:endParaRPr lang="en-US" sz="1200" dirty="0" smtClean="0">
                <a:solidFill>
                  <a:srgbClr val="000000"/>
                </a:solidFill>
              </a:endParaRPr>
            </a:p>
            <a:p>
              <a:r>
                <a:rPr lang="en-US" sz="1200" dirty="0" smtClean="0">
                  <a:solidFill>
                    <a:srgbClr val="000000"/>
                  </a:solidFill>
                  <a:latin typeface="courier new" charset="0"/>
                </a:rPr>
                <a:t>metadata:</a:t>
              </a:r>
              <a:endParaRPr lang="en-US" sz="1200" dirty="0" smtClean="0">
                <a:solidFill>
                  <a:srgbClr val="000000"/>
                </a:solidFill>
              </a:endParaRPr>
            </a:p>
            <a:p>
              <a:r>
                <a:rPr lang="en-US" sz="1200" dirty="0" smtClean="0">
                  <a:solidFill>
                    <a:srgbClr val="000000"/>
                  </a:solidFill>
                  <a:latin typeface="courier new" charset="0"/>
                </a:rPr>
                <a:t> </a:t>
              </a:r>
              <a:r>
                <a:rPr lang="en-US" sz="1200" b="1" dirty="0" smtClean="0">
                  <a:solidFill>
                    <a:srgbClr val="000000"/>
                  </a:solidFill>
                  <a:latin typeface="courier new" charset="0"/>
                </a:rPr>
                <a:t>name: gold</a:t>
              </a:r>
              <a:endParaRPr lang="en-US" sz="1200" b="1" dirty="0" smtClean="0">
                <a:solidFill>
                  <a:srgbClr val="000000"/>
                </a:solidFill>
              </a:endParaRPr>
            </a:p>
            <a:p>
              <a:r>
                <a:rPr lang="en-US" sz="1200" dirty="0" err="1" smtClean="0">
                  <a:solidFill>
                    <a:srgbClr val="000000"/>
                  </a:solidFill>
                  <a:latin typeface="courier new" charset="0"/>
                </a:rPr>
                <a:t>provisioner</a:t>
              </a:r>
              <a:r>
                <a:rPr lang="en-US" sz="1200" dirty="0" smtClean="0">
                  <a:solidFill>
                    <a:srgbClr val="000000"/>
                  </a:solidFill>
                  <a:latin typeface="courier new" charset="0"/>
                </a:rPr>
                <a:t>: </a:t>
              </a:r>
              <a:r>
                <a:rPr lang="en-US" sz="1200" dirty="0" err="1" smtClean="0">
                  <a:solidFill>
                    <a:srgbClr val="000000"/>
                  </a:solidFill>
                  <a:latin typeface="courier new" charset="0"/>
                </a:rPr>
                <a:t>kubernetes.io</a:t>
              </a:r>
              <a:r>
                <a:rPr lang="en-US" sz="1200" dirty="0" smtClean="0">
                  <a:solidFill>
                    <a:srgbClr val="000000"/>
                  </a:solidFill>
                  <a:latin typeface="courier new" charset="0"/>
                </a:rPr>
                <a:t>/</a:t>
              </a:r>
              <a:r>
                <a:rPr lang="en-US" sz="1200" dirty="0" err="1" smtClean="0">
                  <a:solidFill>
                    <a:srgbClr val="000000"/>
                  </a:solidFill>
                  <a:latin typeface="courier new" charset="0"/>
                </a:rPr>
                <a:t>glusterfs</a:t>
              </a:r>
              <a:endParaRPr lang="en-US" sz="1200" dirty="0" smtClean="0">
                <a:solidFill>
                  <a:srgbClr val="000000"/>
                </a:solidFill>
              </a:endParaRPr>
            </a:p>
            <a:p>
              <a:r>
                <a:rPr lang="en-US" sz="1200" dirty="0" smtClean="0">
                  <a:solidFill>
                    <a:srgbClr val="000000"/>
                  </a:solidFill>
                  <a:latin typeface="courier new" charset="0"/>
                </a:rPr>
                <a:t>parameters:</a:t>
              </a:r>
              <a:endParaRPr lang="en-US" sz="1200" dirty="0" smtClean="0">
                <a:solidFill>
                  <a:srgbClr val="000000"/>
                </a:solidFill>
              </a:endParaRPr>
            </a:p>
            <a:p>
              <a:r>
                <a:rPr lang="en-US" sz="1200" dirty="0" smtClean="0">
                  <a:solidFill>
                    <a:srgbClr val="000000"/>
                  </a:solidFill>
                  <a:latin typeface="courier new" charset="0"/>
                </a:rPr>
                <a:t> </a:t>
              </a:r>
              <a:r>
                <a:rPr lang="en-US" sz="1200" dirty="0" err="1" smtClean="0">
                  <a:solidFill>
                    <a:srgbClr val="000000"/>
                  </a:solidFill>
                  <a:latin typeface="courier new" charset="0"/>
                </a:rPr>
                <a:t>resturl</a:t>
              </a:r>
              <a:r>
                <a:rPr lang="en-US" sz="1200" dirty="0" smtClean="0">
                  <a:solidFill>
                    <a:srgbClr val="000000"/>
                  </a:solidFill>
                  <a:latin typeface="courier new" charset="0"/>
                </a:rPr>
                <a:t>: “http://glusterIP:8080”</a:t>
              </a:r>
              <a:endParaRPr lang="en-US" sz="1200" dirty="0">
                <a:solidFill>
                  <a:srgbClr val="000000"/>
                </a:solidFill>
              </a:endParaRPr>
            </a:p>
          </p:txBody>
        </p:sp>
        <p:sp>
          <p:nvSpPr>
            <p:cNvPr id="30" name="Rectangle 29"/>
            <p:cNvSpPr/>
            <p:nvPr/>
          </p:nvSpPr>
          <p:spPr>
            <a:xfrm>
              <a:off x="7764621" y="3738529"/>
              <a:ext cx="3954672" cy="307777"/>
            </a:xfrm>
            <a:prstGeom prst="rect">
              <a:avLst/>
            </a:prstGeom>
          </p:spPr>
          <p:txBody>
            <a:bodyPr wrap="none">
              <a:spAutoFit/>
            </a:bodyPr>
            <a:lstStyle/>
            <a:p>
              <a:r>
                <a:rPr lang="en-US" sz="1400" i="1" smtClean="0">
                  <a:solidFill>
                    <a:srgbClr val="6D7777"/>
                  </a:solidFill>
                </a:rPr>
                <a:t>Create ‘gold’ storage class, mapped to </a:t>
              </a:r>
              <a:r>
                <a:rPr lang="en-US" sz="1400" i="1" err="1" smtClean="0">
                  <a:solidFill>
                    <a:srgbClr val="6D7777"/>
                  </a:solidFill>
                </a:rPr>
                <a:t>glusterfs</a:t>
              </a:r>
              <a:endParaRPr lang="en-US" sz="1400">
                <a:solidFill>
                  <a:srgbClr val="6D7777"/>
                </a:solidFill>
              </a:endParaRPr>
            </a:p>
          </p:txBody>
        </p:sp>
      </p:grpSp>
      <p:grpSp>
        <p:nvGrpSpPr>
          <p:cNvPr id="31" name="Group 30"/>
          <p:cNvGrpSpPr/>
          <p:nvPr/>
        </p:nvGrpSpPr>
        <p:grpSpPr>
          <a:xfrm>
            <a:off x="4368800" y="4334809"/>
            <a:ext cx="7492732" cy="2246769"/>
            <a:chOff x="7001034" y="5844736"/>
            <a:chExt cx="7492732" cy="2246769"/>
          </a:xfrm>
        </p:grpSpPr>
        <p:sp>
          <p:nvSpPr>
            <p:cNvPr id="34" name="Rectangle 33"/>
            <p:cNvSpPr/>
            <p:nvPr/>
          </p:nvSpPr>
          <p:spPr>
            <a:xfrm>
              <a:off x="7094483" y="6152513"/>
              <a:ext cx="7399283" cy="1938992"/>
            </a:xfrm>
            <a:prstGeom prst="rect">
              <a:avLst/>
            </a:prstGeom>
            <a:ln>
              <a:solidFill>
                <a:schemeClr val="accent5"/>
              </a:solidFill>
            </a:ln>
          </p:spPr>
          <p:txBody>
            <a:bodyPr wrap="square">
              <a:spAutoFit/>
            </a:bodyPr>
            <a:lstStyle/>
            <a:p>
              <a:r>
                <a:rPr lang="en-US" sz="1200" i="1" dirty="0" smtClean="0">
                  <a:solidFill>
                    <a:srgbClr val="000000"/>
                  </a:solidFill>
                  <a:latin typeface="Courier New" charset="0"/>
                  <a:ea typeface="Courier New" charset="0"/>
                  <a:cs typeface="Courier New" charset="0"/>
                </a:rPr>
                <a:t>#get </a:t>
              </a:r>
              <a:r>
                <a:rPr lang="en-US" sz="1200" i="1" dirty="0">
                  <a:solidFill>
                    <a:srgbClr val="000000"/>
                  </a:solidFill>
                  <a:latin typeface="Courier New" charset="0"/>
                  <a:ea typeface="Courier New" charset="0"/>
                  <a:cs typeface="Courier New" charset="0"/>
                </a:rPr>
                <a:t>the names, see which is default</a:t>
              </a:r>
              <a:endParaRPr lang="en-US" sz="1200" i="1" dirty="0" smtClean="0">
                <a:solidFill>
                  <a:srgbClr val="000000"/>
                </a:solidFill>
                <a:latin typeface="Courier New" charset="0"/>
                <a:ea typeface="Courier New" charset="0"/>
                <a:cs typeface="Courier New" charset="0"/>
              </a:endParaRPr>
            </a:p>
            <a:p>
              <a:r>
                <a:rPr lang="en-US" sz="1200" dirty="0" err="1" smtClean="0">
                  <a:solidFill>
                    <a:srgbClr val="000000"/>
                  </a:solidFill>
                  <a:latin typeface="Courier New" charset="0"/>
                  <a:ea typeface="Courier New" charset="0"/>
                  <a:cs typeface="Courier New" charset="0"/>
                </a:rPr>
                <a:t>kubectl</a:t>
              </a:r>
              <a:r>
                <a:rPr lang="en-US" sz="1200" dirty="0" smtClean="0">
                  <a:solidFill>
                    <a:srgbClr val="000000"/>
                  </a:solidFill>
                  <a:latin typeface="Courier New" charset="0"/>
                  <a:ea typeface="Courier New" charset="0"/>
                  <a:cs typeface="Courier New" charset="0"/>
                </a:rPr>
                <a:t> </a:t>
              </a:r>
              <a:r>
                <a:rPr lang="en-US" sz="1200" dirty="0">
                  <a:solidFill>
                    <a:srgbClr val="000000"/>
                  </a:solidFill>
                  <a:latin typeface="Courier New" charset="0"/>
                  <a:ea typeface="Courier New" charset="0"/>
                  <a:cs typeface="Courier New" charset="0"/>
                </a:rPr>
                <a:t>get </a:t>
              </a:r>
              <a:r>
                <a:rPr lang="en-US" sz="1200" dirty="0" err="1" smtClean="0">
                  <a:solidFill>
                    <a:srgbClr val="000000"/>
                  </a:solidFill>
                  <a:latin typeface="Courier New" charset="0"/>
                  <a:ea typeface="Courier New" charset="0"/>
                  <a:cs typeface="Courier New" charset="0"/>
                </a:rPr>
                <a:t>storageclass</a:t>
              </a:r>
              <a:r>
                <a:rPr lang="en-US" sz="1200" dirty="0" smtClean="0">
                  <a:solidFill>
                    <a:srgbClr val="000000"/>
                  </a:solidFill>
                  <a:latin typeface="Courier New" charset="0"/>
                  <a:ea typeface="Courier New" charset="0"/>
                  <a:cs typeface="Courier New" charset="0"/>
                </a:rPr>
                <a:t>	</a:t>
              </a:r>
            </a:p>
            <a:p>
              <a:endParaRPr lang="en-US" sz="1200" dirty="0" smtClean="0">
                <a:solidFill>
                  <a:srgbClr val="000000"/>
                </a:solidFill>
                <a:latin typeface="Courier New" charset="0"/>
                <a:ea typeface="Courier New" charset="0"/>
                <a:cs typeface="Courier New" charset="0"/>
              </a:endParaRPr>
            </a:p>
            <a:p>
              <a:r>
                <a:rPr lang="en-US" sz="1200" i="1" dirty="0" smtClean="0">
                  <a:solidFill>
                    <a:srgbClr val="000000"/>
                  </a:solidFill>
                  <a:latin typeface="Courier New" charset="0"/>
                  <a:ea typeface="Courier New" charset="0"/>
                  <a:cs typeface="Courier New" charset="0"/>
                </a:rPr>
                <a:t>#set current default to “false”</a:t>
              </a:r>
              <a:endParaRPr lang="en-US" sz="1200" dirty="0" smtClean="0">
                <a:solidFill>
                  <a:srgbClr val="000000"/>
                </a:solidFill>
                <a:latin typeface="Courier New" charset="0"/>
                <a:ea typeface="Courier New" charset="0"/>
                <a:cs typeface="Courier New" charset="0"/>
              </a:endParaRPr>
            </a:p>
            <a:p>
              <a:r>
                <a:rPr lang="en-US" sz="1200" dirty="0" err="1" smtClean="0">
                  <a:solidFill>
                    <a:srgbClr val="000000"/>
                  </a:solidFill>
                  <a:latin typeface="Courier New" charset="0"/>
                  <a:ea typeface="Courier New" charset="0"/>
                  <a:cs typeface="Courier New" charset="0"/>
                </a:rPr>
                <a:t>kubectl</a:t>
              </a:r>
              <a:r>
                <a:rPr lang="en-US" sz="1200" dirty="0" smtClean="0">
                  <a:solidFill>
                    <a:srgbClr val="000000"/>
                  </a:solidFill>
                  <a:latin typeface="Courier New" charset="0"/>
                  <a:ea typeface="Courier New" charset="0"/>
                  <a:cs typeface="Courier New" charset="0"/>
                </a:rPr>
                <a:t> </a:t>
              </a:r>
              <a:r>
                <a:rPr lang="en-US" sz="1200" dirty="0">
                  <a:solidFill>
                    <a:srgbClr val="000000"/>
                  </a:solidFill>
                  <a:latin typeface="Courier New" charset="0"/>
                  <a:ea typeface="Courier New" charset="0"/>
                  <a:cs typeface="Courier New" charset="0"/>
                </a:rPr>
                <a:t>patch </a:t>
              </a:r>
              <a:r>
                <a:rPr lang="en-US" sz="1200" dirty="0" err="1">
                  <a:solidFill>
                    <a:srgbClr val="000000"/>
                  </a:solidFill>
                  <a:latin typeface="Courier New" charset="0"/>
                  <a:ea typeface="Courier New" charset="0"/>
                  <a:cs typeface="Courier New" charset="0"/>
                </a:rPr>
                <a:t>storageclass</a:t>
              </a:r>
              <a:r>
                <a:rPr lang="en-US" sz="1200" dirty="0">
                  <a:solidFill>
                    <a:srgbClr val="000000"/>
                  </a:solidFill>
                  <a:latin typeface="Courier New" charset="0"/>
                  <a:ea typeface="Courier New" charset="0"/>
                  <a:cs typeface="Courier New" charset="0"/>
                </a:rPr>
                <a:t> </a:t>
              </a:r>
              <a:r>
                <a:rPr lang="en-US" sz="1200" dirty="0" smtClean="0">
                  <a:solidFill>
                    <a:srgbClr val="000000"/>
                  </a:solidFill>
                  <a:latin typeface="Courier New" charset="0"/>
                  <a:ea typeface="Courier New" charset="0"/>
                  <a:cs typeface="Courier New" charset="0"/>
                </a:rPr>
                <a:t>default-class-name </a:t>
              </a:r>
              <a:r>
                <a:rPr lang="en-US" sz="1200" dirty="0">
                  <a:solidFill>
                    <a:srgbClr val="000000"/>
                  </a:solidFill>
                  <a:latin typeface="Courier New" charset="0"/>
                  <a:ea typeface="Courier New" charset="0"/>
                  <a:cs typeface="Courier New" charset="0"/>
                </a:rPr>
                <a:t>-p '{"metadata": {"annotations":{"storageclass.kubernetes.io/</a:t>
              </a:r>
              <a:r>
                <a:rPr lang="en-US" sz="1200" dirty="0" err="1">
                  <a:solidFill>
                    <a:srgbClr val="000000"/>
                  </a:solidFill>
                  <a:latin typeface="Courier New" charset="0"/>
                  <a:ea typeface="Courier New" charset="0"/>
                  <a:cs typeface="Courier New" charset="0"/>
                </a:rPr>
                <a:t>is-default-class":"false</a:t>
              </a:r>
              <a:r>
                <a:rPr lang="en-US" sz="1200" dirty="0" smtClean="0">
                  <a:solidFill>
                    <a:srgbClr val="000000"/>
                  </a:solidFill>
                  <a:latin typeface="Courier New" charset="0"/>
                  <a:ea typeface="Courier New" charset="0"/>
                  <a:cs typeface="Courier New" charset="0"/>
                </a:rPr>
                <a:t>"}}}’</a:t>
              </a:r>
            </a:p>
            <a:p>
              <a:endParaRPr lang="en-US" sz="1200" dirty="0">
                <a:solidFill>
                  <a:srgbClr val="000000"/>
                </a:solidFill>
                <a:latin typeface="Courier New" charset="0"/>
                <a:ea typeface="Courier New" charset="0"/>
                <a:cs typeface="Courier New" charset="0"/>
              </a:endParaRPr>
            </a:p>
            <a:p>
              <a:r>
                <a:rPr lang="en-US" sz="1200" i="1" dirty="0">
                  <a:solidFill>
                    <a:srgbClr val="000000"/>
                  </a:solidFill>
                  <a:latin typeface="Courier New" charset="0"/>
                  <a:ea typeface="Courier New" charset="0"/>
                  <a:cs typeface="Courier New" charset="0"/>
                </a:rPr>
                <a:t>#set </a:t>
              </a:r>
              <a:r>
                <a:rPr lang="en-US" sz="1200" i="1" dirty="0" smtClean="0">
                  <a:solidFill>
                    <a:srgbClr val="000000"/>
                  </a:solidFill>
                  <a:latin typeface="Courier New" charset="0"/>
                  <a:ea typeface="Courier New" charset="0"/>
                  <a:cs typeface="Courier New" charset="0"/>
                </a:rPr>
                <a:t>your desired default </a:t>
              </a:r>
              <a:r>
                <a:rPr lang="en-US" sz="1200" i="1" dirty="0">
                  <a:solidFill>
                    <a:srgbClr val="000000"/>
                  </a:solidFill>
                  <a:latin typeface="Courier New" charset="0"/>
                  <a:ea typeface="Courier New" charset="0"/>
                  <a:cs typeface="Courier New" charset="0"/>
                </a:rPr>
                <a:t>to </a:t>
              </a:r>
              <a:r>
                <a:rPr lang="en-US" sz="1200" i="1" dirty="0" smtClean="0">
                  <a:solidFill>
                    <a:srgbClr val="000000"/>
                  </a:solidFill>
                  <a:latin typeface="Courier New" charset="0"/>
                  <a:ea typeface="Courier New" charset="0"/>
                  <a:cs typeface="Courier New" charset="0"/>
                </a:rPr>
                <a:t>“true”</a:t>
              </a:r>
            </a:p>
            <a:p>
              <a:r>
                <a:rPr lang="en-US" sz="1200" dirty="0" err="1">
                  <a:solidFill>
                    <a:srgbClr val="000000"/>
                  </a:solidFill>
                  <a:latin typeface="Courier New" charset="0"/>
                  <a:ea typeface="Courier New" charset="0"/>
                  <a:cs typeface="Courier New" charset="0"/>
                </a:rPr>
                <a:t>kubectl</a:t>
              </a:r>
              <a:r>
                <a:rPr lang="en-US" sz="1200" dirty="0">
                  <a:solidFill>
                    <a:srgbClr val="000000"/>
                  </a:solidFill>
                  <a:latin typeface="Courier New" charset="0"/>
                  <a:ea typeface="Courier New" charset="0"/>
                  <a:cs typeface="Courier New" charset="0"/>
                </a:rPr>
                <a:t> patch </a:t>
              </a:r>
              <a:r>
                <a:rPr lang="en-US" sz="1200" dirty="0" err="1">
                  <a:solidFill>
                    <a:srgbClr val="000000"/>
                  </a:solidFill>
                  <a:latin typeface="Courier New" charset="0"/>
                  <a:ea typeface="Courier New" charset="0"/>
                  <a:cs typeface="Courier New" charset="0"/>
                </a:rPr>
                <a:t>storageclass</a:t>
              </a:r>
              <a:r>
                <a:rPr lang="en-US" sz="1200" dirty="0">
                  <a:solidFill>
                    <a:srgbClr val="000000"/>
                  </a:solidFill>
                  <a:latin typeface="Courier New" charset="0"/>
                  <a:ea typeface="Courier New" charset="0"/>
                  <a:cs typeface="Courier New" charset="0"/>
                </a:rPr>
                <a:t> </a:t>
              </a:r>
              <a:r>
                <a:rPr lang="en-US" sz="1200" b="1" dirty="0" smtClean="0">
                  <a:solidFill>
                    <a:srgbClr val="000000"/>
                  </a:solidFill>
                  <a:latin typeface="Courier New" charset="0"/>
                  <a:ea typeface="Courier New" charset="0"/>
                  <a:cs typeface="Courier New" charset="0"/>
                </a:rPr>
                <a:t>gold</a:t>
              </a:r>
              <a:r>
                <a:rPr lang="en-US" sz="1200" dirty="0" smtClean="0">
                  <a:solidFill>
                    <a:srgbClr val="000000"/>
                  </a:solidFill>
                  <a:latin typeface="Courier New" charset="0"/>
                  <a:ea typeface="Courier New" charset="0"/>
                  <a:cs typeface="Courier New" charset="0"/>
                </a:rPr>
                <a:t> </a:t>
              </a:r>
              <a:r>
                <a:rPr lang="en-US" sz="1200" dirty="0">
                  <a:solidFill>
                    <a:srgbClr val="000000"/>
                  </a:solidFill>
                  <a:latin typeface="Courier New" charset="0"/>
                  <a:ea typeface="Courier New" charset="0"/>
                  <a:cs typeface="Courier New" charset="0"/>
                </a:rPr>
                <a:t>-p '{"metadata": {"annotations":{"storageclass.kubernetes.io/</a:t>
              </a:r>
              <a:r>
                <a:rPr lang="en-US" sz="1200" dirty="0" err="1">
                  <a:solidFill>
                    <a:srgbClr val="000000"/>
                  </a:solidFill>
                  <a:latin typeface="Courier New" charset="0"/>
                  <a:ea typeface="Courier New" charset="0"/>
                  <a:cs typeface="Courier New" charset="0"/>
                </a:rPr>
                <a:t>is-default-class":"true</a:t>
              </a:r>
              <a:r>
                <a:rPr lang="en-US" sz="1200" dirty="0" smtClean="0">
                  <a:solidFill>
                    <a:srgbClr val="000000"/>
                  </a:solidFill>
                  <a:latin typeface="Courier New" charset="0"/>
                  <a:ea typeface="Courier New" charset="0"/>
                  <a:cs typeface="Courier New" charset="0"/>
                </a:rPr>
                <a:t>"}}}'</a:t>
              </a:r>
              <a:endParaRPr lang="en-US" sz="1200" dirty="0">
                <a:solidFill>
                  <a:srgbClr val="000000"/>
                </a:solidFill>
                <a:latin typeface="Courier New" charset="0"/>
                <a:ea typeface="Courier New" charset="0"/>
                <a:cs typeface="Courier New" charset="0"/>
              </a:endParaRPr>
            </a:p>
          </p:txBody>
        </p:sp>
        <p:sp>
          <p:nvSpPr>
            <p:cNvPr id="35" name="Rectangle 34"/>
            <p:cNvSpPr/>
            <p:nvPr/>
          </p:nvSpPr>
          <p:spPr>
            <a:xfrm>
              <a:off x="7001034" y="5844736"/>
              <a:ext cx="4360115" cy="307777"/>
            </a:xfrm>
            <a:prstGeom prst="rect">
              <a:avLst/>
            </a:prstGeom>
          </p:spPr>
          <p:txBody>
            <a:bodyPr wrap="square">
              <a:spAutoFit/>
            </a:bodyPr>
            <a:lstStyle/>
            <a:p>
              <a:r>
                <a:rPr lang="en-US" sz="1400" i="1" dirty="0" smtClean="0">
                  <a:solidFill>
                    <a:srgbClr val="6D7777"/>
                  </a:solidFill>
                </a:rPr>
                <a:t>Change default storage class to </a:t>
              </a:r>
              <a:r>
                <a:rPr lang="en-US" sz="1400" i="1" dirty="0" err="1" smtClean="0">
                  <a:solidFill>
                    <a:srgbClr val="6D7777"/>
                  </a:solidFill>
                </a:rPr>
                <a:t>GlusterFS</a:t>
              </a:r>
              <a:endParaRPr lang="en-US" sz="1400" dirty="0">
                <a:solidFill>
                  <a:srgbClr val="6D7777"/>
                </a:solidFill>
              </a:endParaRPr>
            </a:p>
          </p:txBody>
        </p:sp>
      </p:grpSp>
    </p:spTree>
    <p:extLst>
      <p:ext uri="{BB962C8B-B14F-4D97-AF65-F5344CB8AC3E}">
        <p14:creationId xmlns:p14="http://schemas.microsoft.com/office/powerpoint/2010/main" val="2106600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11</a:t>
            </a:fld>
            <a:endParaRPr lang="en-US"/>
          </a:p>
        </p:txBody>
      </p:sp>
      <p:sp>
        <p:nvSpPr>
          <p:cNvPr id="4" name="Footer Placeholder 3"/>
          <p:cNvSpPr>
            <a:spLocks noGrp="1"/>
          </p:cNvSpPr>
          <p:nvPr>
            <p:ph type="ftr" sz="quarter" idx="11"/>
          </p:nvPr>
        </p:nvSpPr>
        <p:spPr>
          <a:xfrm>
            <a:off x="292100" y="6469814"/>
            <a:ext cx="8534400" cy="182880"/>
          </a:xfrm>
        </p:spPr>
        <p:txBody>
          <a:bodyPr/>
          <a:lstStyle/>
          <a:p>
            <a:r>
              <a:rPr lang="de-DE" dirty="0" smtClean="0"/>
              <a:t>Think 2018 / DOC ID / </a:t>
            </a:r>
            <a:r>
              <a:rPr lang="de-DE" dirty="0" err="1" smtClean="0"/>
              <a:t>Month</a:t>
            </a:r>
            <a:r>
              <a:rPr lang="de-DE" dirty="0" smtClean="0"/>
              <a:t> XX, 2018 / © 2018 IBM Corporation</a:t>
            </a:r>
            <a:endParaRPr lang="en-US" dirty="0"/>
          </a:p>
        </p:txBody>
      </p:sp>
      <p:sp>
        <p:nvSpPr>
          <p:cNvPr id="5" name="Title 4"/>
          <p:cNvSpPr>
            <a:spLocks noGrp="1"/>
          </p:cNvSpPr>
          <p:nvPr>
            <p:ph type="title"/>
          </p:nvPr>
        </p:nvSpPr>
        <p:spPr/>
        <p:txBody>
          <a:bodyPr/>
          <a:lstStyle/>
          <a:p>
            <a:r>
              <a:rPr lang="en-US" dirty="0" smtClean="0"/>
              <a:t>Container Storage Interface (Beta as of K8s 1.10)</a:t>
            </a:r>
            <a:endParaRPr lang="en-US" dirty="0"/>
          </a:p>
        </p:txBody>
      </p:sp>
      <p:sp>
        <p:nvSpPr>
          <p:cNvPr id="7" name="TextBox 6"/>
          <p:cNvSpPr txBox="1"/>
          <p:nvPr/>
        </p:nvSpPr>
        <p:spPr>
          <a:xfrm>
            <a:off x="419101" y="2025978"/>
            <a:ext cx="11468100" cy="42934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kern="1200" noProof="0" dirty="0" smtClean="0">
                <a:solidFill>
                  <a:schemeClr val="tx1"/>
                </a:solidFill>
                <a:latin typeface="IBM Plex Sans" panose="020B0503050000000000" pitchFamily="34" charset="77"/>
              </a:rPr>
              <a:t>The Kubernetes </a:t>
            </a:r>
            <a:r>
              <a:rPr lang="en-US" sz="2100" b="1" kern="1200" noProof="0" dirty="0" smtClean="0">
                <a:solidFill>
                  <a:schemeClr val="tx1"/>
                </a:solidFill>
                <a:latin typeface="IBM Plex Sans" panose="020B0503050000000000" pitchFamily="34" charset="77"/>
              </a:rPr>
              <a:t>Volume Plugin System</a:t>
            </a:r>
            <a:r>
              <a:rPr lang="en-US" sz="2100" kern="1200" noProof="0" dirty="0" smtClean="0">
                <a:solidFill>
                  <a:schemeClr val="tx1"/>
                </a:solidFill>
                <a:latin typeface="IBM Plex Sans" panose="020B0503050000000000" pitchFamily="34" charset="77"/>
              </a:rPr>
              <a:t> makes it possible to connect persistent storage to the containers that require it and providing this function dynamically in some cases.  </a:t>
            </a:r>
            <a:r>
              <a:rPr lang="en-US" sz="2100" b="1" kern="1200" dirty="0" smtClean="0">
                <a:solidFill>
                  <a:schemeClr val="tx1"/>
                </a:solidFill>
                <a:latin typeface="IBM Plex Sans" panose="020B0503050000000000" pitchFamily="34" charset="77"/>
              </a:rPr>
              <a:t>Container Storage Interface </a:t>
            </a:r>
            <a:r>
              <a:rPr lang="en-US" sz="2100" kern="1200" dirty="0" smtClean="0">
                <a:solidFill>
                  <a:schemeClr val="tx1"/>
                </a:solidFill>
                <a:latin typeface="IBM Plex Sans" panose="020B0503050000000000" pitchFamily="34" charset="77"/>
              </a:rPr>
              <a:t>(CSI) makes installing new plugins “as easy as deploying a pod”.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dirty="0">
              <a:ln>
                <a:noFill/>
              </a:ln>
              <a:solidFill>
                <a:schemeClr val="tx1"/>
              </a:solidFill>
              <a:effectLst/>
              <a:uLnTx/>
              <a:uFillTx/>
              <a:latin typeface="IBM Plex Sans" panose="020B0503050000000000" pitchFamily="34" charset="77"/>
              <a:sym typeface="Calibri"/>
            </a:endParaRPr>
          </a:p>
          <a:p>
            <a:pPr lvl="0" hangingPunct="1">
              <a:defRPr/>
            </a:pPr>
            <a:r>
              <a:rPr lang="en-US" sz="2100" kern="1200" noProof="0" dirty="0" smtClean="0">
                <a:solidFill>
                  <a:schemeClr val="tx1"/>
                </a:solidFill>
                <a:latin typeface="IBM Plex Sans" panose="020B0503050000000000" pitchFamily="34" charset="77"/>
              </a:rPr>
              <a:t>CSI enables third-party storage </a:t>
            </a:r>
            <a:r>
              <a:rPr lang="en-US" sz="2100" kern="1200" noProof="0" dirty="0" err="1" smtClean="0">
                <a:solidFill>
                  <a:schemeClr val="tx1"/>
                </a:solidFill>
                <a:latin typeface="IBM Plex Sans" panose="020B0503050000000000" pitchFamily="34" charset="77"/>
              </a:rPr>
              <a:t>provicers</a:t>
            </a:r>
            <a:r>
              <a:rPr lang="en-US" sz="2100" kern="1200" noProof="0" dirty="0" smtClean="0">
                <a:solidFill>
                  <a:schemeClr val="tx1"/>
                </a:solidFill>
                <a:latin typeface="IBM Plex Sans" panose="020B0503050000000000" pitchFamily="34" charset="77"/>
              </a:rPr>
              <a:t> to develop solutions without the need to add to the core or “in-tree” of the Kubernetes codebase.</a:t>
            </a:r>
          </a:p>
          <a:p>
            <a:pPr lvl="0" hangingPunct="1">
              <a:defRPr/>
            </a:pPr>
            <a:endParaRPr kumimoji="0" lang="en-US" sz="2100" b="1" i="0" u="none" strike="noStrike" kern="1200" cap="none" spc="0" normalizeH="0" baseline="0" dirty="0" smtClean="0">
              <a:ln>
                <a:noFill/>
              </a:ln>
              <a:solidFill>
                <a:schemeClr val="tx1"/>
              </a:solidFill>
              <a:effectLst/>
              <a:uLnTx/>
              <a:uFillTx/>
              <a:latin typeface="IBM Plex Sans" panose="020B0503050000000000" pitchFamily="34" charset="77"/>
              <a:sym typeface="Calibri"/>
            </a:endParaRPr>
          </a:p>
          <a:p>
            <a:pPr lvl="0" hangingPunct="1">
              <a:defRPr/>
            </a:pPr>
            <a:r>
              <a:rPr lang="en-US" sz="2100" kern="1200" dirty="0" smtClean="0">
                <a:solidFill>
                  <a:schemeClr val="tx1"/>
                </a:solidFill>
                <a:latin typeface="IBM Plex Sans" panose="020B0503050000000000" pitchFamily="34" charset="77"/>
              </a:rPr>
              <a:t>The CSI specification was developed with collaboration across Container Orchestration Systems (including K8s, </a:t>
            </a:r>
            <a:r>
              <a:rPr lang="en-US" sz="2100" kern="1200" dirty="0" err="1" smtClean="0">
                <a:solidFill>
                  <a:schemeClr val="tx1"/>
                </a:solidFill>
                <a:latin typeface="IBM Plex Sans" panose="020B0503050000000000" pitchFamily="34" charset="77"/>
              </a:rPr>
              <a:t>Mesos</a:t>
            </a:r>
            <a:r>
              <a:rPr lang="en-US" sz="2100" kern="1200" dirty="0" smtClean="0">
                <a:solidFill>
                  <a:schemeClr val="tx1"/>
                </a:solidFill>
                <a:latin typeface="IBM Plex Sans" panose="020B0503050000000000" pitchFamily="34" charset="77"/>
              </a:rPr>
              <a:t>, Docker and Cloud Foundry).</a:t>
            </a:r>
          </a:p>
          <a:p>
            <a:pPr lvl="0" hangingPunct="1">
              <a:defRPr/>
            </a:pPr>
            <a:endParaRPr kumimoji="0" lang="en-US" sz="2100" i="0" u="none" strike="noStrike" kern="1200" cap="none" spc="0" normalizeH="0" baseline="0" dirty="0">
              <a:ln>
                <a:noFill/>
              </a:ln>
              <a:solidFill>
                <a:schemeClr val="tx1"/>
              </a:solidFill>
              <a:effectLst/>
              <a:uLnTx/>
              <a:uFillTx/>
              <a:latin typeface="IBM Plex Sans" panose="020B0503050000000000" pitchFamily="34" charset="77"/>
              <a:sym typeface="Calibri"/>
            </a:endParaRPr>
          </a:p>
          <a:p>
            <a:pPr lvl="0" hangingPunct="1">
              <a:defRPr/>
            </a:pPr>
            <a:r>
              <a:rPr lang="en-US" sz="2100" kern="1200" dirty="0" smtClean="0">
                <a:solidFill>
                  <a:schemeClr val="tx1"/>
                </a:solidFill>
                <a:latin typeface="IBM Plex Sans" panose="020B0503050000000000" pitchFamily="34" charset="77"/>
              </a:rPr>
              <a:t>CSI plugin providers provide implementation instructions for deploying via their plugin.</a:t>
            </a:r>
          </a:p>
          <a:p>
            <a:pPr lvl="0" hangingPunct="1">
              <a:defRPr/>
            </a:pPr>
            <a:endParaRPr kumimoji="0" lang="en-US" sz="2100" i="0" u="none" strike="noStrike" kern="1200" cap="none" spc="0" normalizeH="0" baseline="0" dirty="0">
              <a:ln>
                <a:noFill/>
              </a:ln>
              <a:solidFill>
                <a:schemeClr val="tx1"/>
              </a:solidFill>
              <a:effectLst/>
              <a:uLnTx/>
              <a:uFillTx/>
              <a:latin typeface="IBM Plex Sans" panose="020B0503050000000000" pitchFamily="34" charset="77"/>
              <a:sym typeface="Calibri"/>
            </a:endParaRPr>
          </a:p>
          <a:p>
            <a:pPr lvl="0" hangingPunct="1">
              <a:defRPr/>
            </a:pPr>
            <a:r>
              <a:rPr lang="en-US" sz="2100" kern="1200" dirty="0" smtClean="0">
                <a:solidFill>
                  <a:schemeClr val="tx1"/>
                </a:solidFill>
                <a:latin typeface="IBM Plex Sans" panose="020B0503050000000000" pitchFamily="34" charset="77"/>
              </a:rPr>
              <a:t>Current in-tree volume plugins will eventually migrate to CSI.</a:t>
            </a:r>
            <a:endParaRPr kumimoji="0" lang="en-US" sz="2100" i="0" u="none" strike="noStrike" kern="1200" cap="none" spc="0" normalizeH="0" baseline="0" dirty="0">
              <a:ln>
                <a:noFill/>
              </a:ln>
              <a:solidFill>
                <a:schemeClr val="tx1"/>
              </a:solidFill>
              <a:effectLst/>
              <a:uLnTx/>
              <a:uFillTx/>
              <a:latin typeface="IBM Plex Sans" panose="020B0503050000000000" pitchFamily="34" charset="77"/>
              <a:sym typeface="Calibri"/>
            </a:endParaRPr>
          </a:p>
        </p:txBody>
      </p:sp>
    </p:spTree>
    <p:extLst>
      <p:ext uri="{BB962C8B-B14F-4D97-AF65-F5344CB8AC3E}">
        <p14:creationId xmlns:p14="http://schemas.microsoft.com/office/powerpoint/2010/main" val="1399235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8585200" cy="609885"/>
          </a:xfrm>
        </p:spPr>
        <p:txBody>
          <a:bodyPr/>
          <a:lstStyle/>
          <a:p>
            <a:r>
              <a:rPr lang="en-US" dirty="0" smtClean="0"/>
              <a:t>Storage Providers</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Persistent Storage and ICP</a:t>
            </a:r>
            <a:endParaRPr lang="en-US" dirty="0"/>
          </a:p>
        </p:txBody>
      </p:sp>
    </p:spTree>
    <p:extLst>
      <p:ext uri="{BB962C8B-B14F-4D97-AF65-F5344CB8AC3E}">
        <p14:creationId xmlns:p14="http://schemas.microsoft.com/office/powerpoint/2010/main" val="11700039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IBM Cloud Private Storage Providers</a:t>
            </a:r>
            <a:endParaRPr kumimoji="0" lang="en-US" sz="320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13" name="TextBox 12"/>
          <p:cNvSpPr txBox="1"/>
          <p:nvPr/>
        </p:nvSpPr>
        <p:spPr>
          <a:xfrm>
            <a:off x="302450" y="1026526"/>
            <a:ext cx="1093704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smtClean="0">
                <a:latin typeface="IBM Plex Sans" panose="020B0503050000000000" pitchFamily="34" charset="77"/>
              </a:rPr>
              <a:t>Kubernetes and IBM Cloud Private offer many options for managing persistent storage within the cluster.  ICP features the following: </a:t>
            </a:r>
            <a:endParaRPr kumimoji="0" lang="en-US" sz="2400" i="0" u="none" strike="noStrike" kern="1200" cap="none" spc="0" normalizeH="0" baseline="0" noProof="0" dirty="0">
              <a:ln>
                <a:noFill/>
              </a:ln>
              <a:solidFill>
                <a:srgbClr val="000000"/>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p:txBody>
      </p:sp>
      <p:sp>
        <p:nvSpPr>
          <p:cNvPr id="14" name="TextBox 13"/>
          <p:cNvSpPr txBox="1"/>
          <p:nvPr/>
        </p:nvSpPr>
        <p:spPr>
          <a:xfrm>
            <a:off x="1890198" y="1946290"/>
            <a:ext cx="9579338" cy="45858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smtClean="0">
                <a:ln>
                  <a:noFill/>
                </a:ln>
                <a:solidFill>
                  <a:srgbClr val="6D7777"/>
                </a:solidFill>
                <a:effectLst/>
                <a:uLnTx/>
                <a:uFillTx/>
                <a:latin typeface="IBM Plex Sans" panose="020B0503050000000000" pitchFamily="34" charset="77"/>
                <a:sym typeface="Calibri"/>
              </a:rPr>
              <a:t>GlusterFS</a:t>
            </a:r>
            <a:r>
              <a:rPr kumimoji="0" lang="en-US" b="1" i="0" u="none" strike="noStrike" kern="1200" cap="none" spc="0" normalizeH="0" noProof="0" dirty="0" smtClean="0">
                <a:ln>
                  <a:noFill/>
                </a:ln>
                <a:solidFill>
                  <a:srgbClr val="6D7777"/>
                </a:solidFill>
                <a:effectLst/>
                <a:uLnTx/>
                <a:uFillTx/>
                <a:latin typeface="IBM Plex Sans" panose="020B0503050000000000" pitchFamily="34" charset="77"/>
                <a:sym typeface="Calibri"/>
              </a:rPr>
              <a:t> </a:t>
            </a:r>
            <a:r>
              <a:rPr kumimoji="0" lang="en-US" i="0" u="none" strike="noStrike" kern="1200" cap="none" spc="0" normalizeH="0" noProof="0" dirty="0" smtClean="0">
                <a:ln>
                  <a:noFill/>
                </a:ln>
                <a:solidFill>
                  <a:srgbClr val="6D7777"/>
                </a:solidFill>
                <a:effectLst/>
                <a:uLnTx/>
                <a:uFillTx/>
                <a:latin typeface="IBM Plex Sans" panose="020B0503050000000000" pitchFamily="34" charset="77"/>
                <a:sym typeface="Calibri"/>
              </a:rPr>
              <a:t>enterprise grade of storage to K8s pods offering ease of configuration, scaling, encryption support, replication, striping and dynamic provisioning.</a:t>
            </a:r>
            <a:endParaRPr lang="en-US" kern="1200" dirty="0">
              <a:solidFill>
                <a:srgbClr val="6D7777"/>
              </a:solidFill>
              <a:latin typeface="IBM Plex Sans" panose="020B0503050000000000"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vSphere Cloud Provider (</a:t>
            </a:r>
            <a:r>
              <a:rPr kumimoji="0" lang="en-US" b="1" i="0" u="none" strike="noStrike" kern="1200" cap="none" spc="0" normalizeH="0" baseline="0" noProof="0" dirty="0" err="1" smtClean="0">
                <a:ln>
                  <a:noFill/>
                </a:ln>
                <a:solidFill>
                  <a:srgbClr val="6D7777"/>
                </a:solidFill>
                <a:effectLst/>
                <a:uLnTx/>
                <a:uFillTx/>
                <a:latin typeface="IBM Plex Sans" panose="020B0503050000000000" pitchFamily="34" charset="77"/>
                <a:sym typeface="Calibri"/>
              </a:rPr>
              <a:t>vSphereVolume</a:t>
            </a: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 Plugin)</a:t>
            </a:r>
            <a:r>
              <a:rPr kumimoji="0" lang="en-US" b="1" i="0" u="none" strike="noStrike" kern="1200" cap="none" spc="0" normalizeH="0" noProof="0" dirty="0" smtClean="0">
                <a:ln>
                  <a:noFill/>
                </a:ln>
                <a:solidFill>
                  <a:srgbClr val="6D7777"/>
                </a:solidFill>
                <a:effectLst/>
                <a:uLnTx/>
                <a:uFillTx/>
                <a:latin typeface="IBM Plex Sans" panose="020B0503050000000000" pitchFamily="34" charset="77"/>
                <a:sym typeface="Calibri"/>
              </a:rPr>
              <a:t> </a:t>
            </a:r>
            <a:r>
              <a:rPr lang="en-US" kern="1200" dirty="0" smtClean="0">
                <a:solidFill>
                  <a:srgbClr val="6D7777"/>
                </a:solidFill>
                <a:latin typeface="IBM Plex Sans" panose="020B0503050000000000" pitchFamily="34" charset="77"/>
              </a:rPr>
              <a:t>gives access to enterprise grade storage (</a:t>
            </a:r>
            <a:r>
              <a:rPr lang="en-US" kern="1200" dirty="0" err="1" smtClean="0">
                <a:solidFill>
                  <a:srgbClr val="6D7777"/>
                </a:solidFill>
                <a:latin typeface="IBM Plex Sans" panose="020B0503050000000000" pitchFamily="34" charset="77"/>
              </a:rPr>
              <a:t>vSAN</a:t>
            </a:r>
            <a:r>
              <a:rPr lang="en-US" kern="1200" dirty="0" smtClean="0">
                <a:solidFill>
                  <a:srgbClr val="6D7777"/>
                </a:solidFill>
                <a:latin typeface="IBM Plex Sans" panose="020B0503050000000000" pitchFamily="34" charset="77"/>
              </a:rPr>
              <a:t>, VMFS, </a:t>
            </a:r>
            <a:r>
              <a:rPr lang="en-US" kern="1200" dirty="0" err="1" smtClean="0">
                <a:solidFill>
                  <a:srgbClr val="6D7777"/>
                </a:solidFill>
                <a:latin typeface="IBM Plex Sans" panose="020B0503050000000000" pitchFamily="34" charset="77"/>
              </a:rPr>
              <a:t>Vvol</a:t>
            </a:r>
            <a:r>
              <a:rPr lang="en-US" kern="1200" dirty="0" smtClean="0">
                <a:solidFill>
                  <a:srgbClr val="6D7777"/>
                </a:solidFill>
                <a:latin typeface="IBM Plex Sans" panose="020B0503050000000000" pitchFamily="34" charset="77"/>
              </a:rPr>
              <a:t>) that is native to and already supported by the VMware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IBM Spectrum Scale </a:t>
            </a:r>
            <a:r>
              <a:rPr kumimoji="0" lang="en-US"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for solutions</a:t>
            </a:r>
            <a:r>
              <a:rPr kumimoji="0" lang="en-US" i="0" u="none" strike="noStrike" kern="1200" cap="none" spc="0" normalizeH="0" noProof="0" dirty="0" smtClean="0">
                <a:ln>
                  <a:noFill/>
                </a:ln>
                <a:solidFill>
                  <a:srgbClr val="6D7777"/>
                </a:solidFill>
                <a:effectLst/>
                <a:uLnTx/>
                <a:uFillTx/>
                <a:latin typeface="IBM Plex Sans" panose="020B0503050000000000" pitchFamily="34" charset="77"/>
                <a:sym typeface="Calibri"/>
              </a:rPr>
              <a:t> not hosted in VMware provides direct access to IBM block storage via dynamic provisioning</a:t>
            </a:r>
            <a:r>
              <a:rPr lang="en-US" kern="1200" dirty="0" smtClean="0">
                <a:solidFill>
                  <a:srgbClr val="6D7777"/>
                </a:solidFill>
                <a:latin typeface="IBM Plex Sans" panose="020B0503050000000000" pitchFamily="34" charset="77"/>
              </a:rPr>
              <a:t>.</a:t>
            </a:r>
            <a:endParaRPr kumimoji="0" lang="en-US"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NFS </a:t>
            </a:r>
            <a:r>
              <a:rPr kumimoji="0" lang="en-US"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provides</a:t>
            </a:r>
            <a:r>
              <a:rPr kumimoji="0" lang="en-US" i="0" u="none" strike="noStrike" kern="1200" cap="none" spc="0" normalizeH="0" noProof="0" dirty="0" smtClean="0">
                <a:ln>
                  <a:noFill/>
                </a:ln>
                <a:solidFill>
                  <a:srgbClr val="6D7777"/>
                </a:solidFill>
                <a:effectLst/>
                <a:uLnTx/>
                <a:uFillTx/>
                <a:latin typeface="IBM Plex Sans" panose="020B0503050000000000" pitchFamily="34" charset="77"/>
                <a:sym typeface="Calibri"/>
              </a:rPr>
              <a:t> a versatile and easy to use method of getting persistent storage to pods that is already available in most customer environments.</a:t>
            </a:r>
            <a:endPar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kern="1200" dirty="0" err="1" smtClean="0">
                <a:solidFill>
                  <a:srgbClr val="6D7777"/>
                </a:solidFill>
                <a:latin typeface="IBM Plex Sans" panose="020B0503050000000000" pitchFamily="34" charset="77"/>
              </a:rPr>
              <a:t>HostPath</a:t>
            </a:r>
            <a:r>
              <a:rPr lang="en-US" b="1" kern="1200" dirty="0" smtClean="0">
                <a:solidFill>
                  <a:srgbClr val="6D7777"/>
                </a:solidFill>
                <a:latin typeface="IBM Plex Sans" panose="020B0503050000000000" pitchFamily="34" charset="77"/>
              </a:rPr>
              <a:t> </a:t>
            </a:r>
            <a:r>
              <a:rPr lang="en-US" kern="1200" dirty="0" smtClean="0">
                <a:solidFill>
                  <a:srgbClr val="6D7777"/>
                </a:solidFill>
                <a:latin typeface="IBM Plex Sans" panose="020B0503050000000000" pitchFamily="34" charset="77"/>
              </a:rPr>
              <a:t>is ideal for testing persistence in non-production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kern="1200" dirty="0" err="1" smtClean="0">
                <a:solidFill>
                  <a:srgbClr val="6D7777"/>
                </a:solidFill>
                <a:latin typeface="IBM Plex Sans" panose="020B0503050000000000" pitchFamily="34" charset="77"/>
              </a:rPr>
              <a:t>C</a:t>
            </a:r>
            <a:r>
              <a:rPr lang="en-US" b="1" kern="1200" dirty="0" err="1" smtClean="0">
                <a:solidFill>
                  <a:srgbClr val="6D7777"/>
                </a:solidFill>
                <a:latin typeface="IBM Plex Sans" panose="020B0503050000000000" pitchFamily="34" charset="77"/>
              </a:rPr>
              <a:t>eph</a:t>
            </a:r>
            <a:r>
              <a:rPr lang="en-US" b="1" kern="1200" dirty="0" smtClean="0">
                <a:solidFill>
                  <a:srgbClr val="6D7777"/>
                </a:solidFill>
                <a:latin typeface="IBM Plex Sans" panose="020B0503050000000000" pitchFamily="34" charset="77"/>
              </a:rPr>
              <a:t> </a:t>
            </a:r>
            <a:r>
              <a:rPr lang="en-US" kern="1200" dirty="0" smtClean="0">
                <a:solidFill>
                  <a:srgbClr val="6D7777"/>
                </a:solidFill>
                <a:latin typeface="IBM Plex Sans" panose="020B0503050000000000" pitchFamily="34" charset="77"/>
              </a:rPr>
              <a:t>is an industry proven option that can provide several storage options along with persistent volumes for Kubernetes</a:t>
            </a:r>
            <a:endParaRPr kumimoji="0" lang="en-US"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p:txBody>
      </p:sp>
      <p:sp>
        <p:nvSpPr>
          <p:cNvPr id="15" name="Slide Number Placeholder 1">
            <a:extLst>
              <a:ext uri="{FF2B5EF4-FFF2-40B4-BE49-F238E27FC236}">
                <a16:creationId xmlns="" xmlns:a16="http://schemas.microsoft.com/office/drawing/2014/main" id="{56364E5B-B9D3-794C-838B-962C7214E273}"/>
              </a:ext>
            </a:extLst>
          </p:cNvPr>
          <p:cNvSpPr txBox="1">
            <a:spLocks/>
          </p:cNvSpPr>
          <p:nvPr/>
        </p:nvSpPr>
        <p:spPr>
          <a:xfrm>
            <a:off x="9074727"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13</a:t>
            </a:fld>
            <a:endParaRPr lang="en-US" sz="800" dirty="0">
              <a:solidFill>
                <a:srgbClr val="000000"/>
              </a:solidFill>
              <a:latin typeface="IBM Plex Sans"/>
            </a:endParaRPr>
          </a:p>
        </p:txBody>
      </p:sp>
      <p:sp>
        <p:nvSpPr>
          <p:cNvPr id="19" name="Footer Placeholder 3">
            <a:extLst>
              <a:ext uri="{FF2B5EF4-FFF2-40B4-BE49-F238E27FC236}">
                <a16:creationId xmlns="" xmlns:a16="http://schemas.microsoft.com/office/drawing/2014/main" id="{607E5871-4AFB-934D-810E-B92B86B5C24C}"/>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pic>
        <p:nvPicPr>
          <p:cNvPr id="3" name="Picture 2"/>
          <p:cNvPicPr>
            <a:picLocks noChangeAspect="1"/>
          </p:cNvPicPr>
          <p:nvPr/>
        </p:nvPicPr>
        <p:blipFill>
          <a:blip r:embed="rId3"/>
          <a:stretch>
            <a:fillRect/>
          </a:stretch>
        </p:blipFill>
        <p:spPr>
          <a:xfrm>
            <a:off x="760842" y="1920139"/>
            <a:ext cx="896424" cy="670525"/>
          </a:xfrm>
          <a:prstGeom prst="rect">
            <a:avLst/>
          </a:prstGeom>
        </p:spPr>
      </p:pic>
      <p:pic>
        <p:nvPicPr>
          <p:cNvPr id="9" name="Picture 8"/>
          <p:cNvPicPr>
            <a:picLocks noChangeAspect="1"/>
          </p:cNvPicPr>
          <p:nvPr/>
        </p:nvPicPr>
        <p:blipFill>
          <a:blip r:embed="rId4"/>
          <a:stretch>
            <a:fillRect/>
          </a:stretch>
        </p:blipFill>
        <p:spPr>
          <a:xfrm>
            <a:off x="864367" y="2762495"/>
            <a:ext cx="699100" cy="682321"/>
          </a:xfrm>
          <a:prstGeom prst="rect">
            <a:avLst/>
          </a:prstGeom>
        </p:spPr>
      </p:pic>
      <p:pic>
        <p:nvPicPr>
          <p:cNvPr id="10" name="Picture 9"/>
          <p:cNvPicPr>
            <a:picLocks noChangeAspect="1"/>
          </p:cNvPicPr>
          <p:nvPr/>
        </p:nvPicPr>
        <p:blipFill>
          <a:blip r:embed="rId5"/>
          <a:stretch>
            <a:fillRect/>
          </a:stretch>
        </p:blipFill>
        <p:spPr>
          <a:xfrm>
            <a:off x="953532" y="3624406"/>
            <a:ext cx="511043" cy="591086"/>
          </a:xfrm>
          <a:prstGeom prst="rect">
            <a:avLst/>
          </a:prstGeom>
        </p:spPr>
      </p:pic>
      <p:pic>
        <p:nvPicPr>
          <p:cNvPr id="16" name="Picture 15"/>
          <p:cNvPicPr>
            <a:picLocks noChangeAspect="1"/>
          </p:cNvPicPr>
          <p:nvPr/>
        </p:nvPicPr>
        <p:blipFill>
          <a:blip r:embed="rId6"/>
          <a:stretch>
            <a:fillRect/>
          </a:stretch>
        </p:blipFill>
        <p:spPr>
          <a:xfrm>
            <a:off x="883408" y="4391940"/>
            <a:ext cx="651290" cy="651290"/>
          </a:xfrm>
          <a:prstGeom prst="rect">
            <a:avLst/>
          </a:prstGeom>
        </p:spPr>
      </p:pic>
      <p:pic>
        <p:nvPicPr>
          <p:cNvPr id="17" name="Picture 16"/>
          <p:cNvPicPr>
            <a:picLocks noChangeAspect="1"/>
          </p:cNvPicPr>
          <p:nvPr/>
        </p:nvPicPr>
        <p:blipFill>
          <a:blip r:embed="rId7"/>
          <a:stretch>
            <a:fillRect/>
          </a:stretch>
        </p:blipFill>
        <p:spPr>
          <a:xfrm>
            <a:off x="925574" y="5151044"/>
            <a:ext cx="566961" cy="566961"/>
          </a:xfrm>
          <a:prstGeom prst="rect">
            <a:avLst/>
          </a:prstGeom>
        </p:spPr>
      </p:pic>
      <p:pic>
        <p:nvPicPr>
          <p:cNvPr id="18" name="Picture 17"/>
          <p:cNvPicPr>
            <a:picLocks noChangeAspect="1"/>
          </p:cNvPicPr>
          <p:nvPr/>
        </p:nvPicPr>
        <p:blipFill>
          <a:blip r:embed="rId8"/>
          <a:stretch>
            <a:fillRect/>
          </a:stretch>
        </p:blipFill>
        <p:spPr>
          <a:xfrm>
            <a:off x="760842" y="5738249"/>
            <a:ext cx="901700" cy="901700"/>
          </a:xfrm>
          <a:prstGeom prst="rect">
            <a:avLst/>
          </a:prstGeom>
        </p:spPr>
      </p:pic>
    </p:spTree>
    <p:extLst>
      <p:ext uri="{BB962C8B-B14F-4D97-AF65-F5344CB8AC3E}">
        <p14:creationId xmlns:p14="http://schemas.microsoft.com/office/powerpoint/2010/main" val="1750489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14</a:t>
            </a:fld>
            <a:endParaRPr lang="en-US"/>
          </a:p>
        </p:txBody>
      </p:sp>
      <p:sp>
        <p:nvSpPr>
          <p:cNvPr id="5" name="Title 4"/>
          <p:cNvSpPr>
            <a:spLocks noGrp="1"/>
          </p:cNvSpPr>
          <p:nvPr>
            <p:ph type="title"/>
          </p:nvPr>
        </p:nvSpPr>
        <p:spPr>
          <a:xfrm>
            <a:off x="0" y="0"/>
            <a:ext cx="12191999" cy="1720852"/>
          </a:xfrm>
        </p:spPr>
        <p:txBody>
          <a:bodyPr/>
          <a:lstStyle/>
          <a:p>
            <a:r>
              <a:rPr lang="en-US" dirty="0" err="1" smtClean="0"/>
              <a:t>GlusterFS</a:t>
            </a:r>
            <a:r>
              <a:rPr lang="en-US" dirty="0" smtClean="0"/>
              <a:t> and </a:t>
            </a:r>
            <a:r>
              <a:rPr lang="en-US" dirty="0" err="1" smtClean="0"/>
              <a:t>Heketi</a:t>
            </a:r>
            <a:r>
              <a:rPr lang="en-US" dirty="0" smtClean="0"/>
              <a:t> Architecture</a:t>
            </a:r>
            <a:br>
              <a:rPr lang="en-US" dirty="0" smtClean="0"/>
            </a:br>
            <a:r>
              <a:rPr lang="en-US" sz="2000" dirty="0" err="1" smtClean="0"/>
              <a:t>Heketi</a:t>
            </a:r>
            <a:r>
              <a:rPr lang="en-US" sz="2000" dirty="0" smtClean="0"/>
              <a:t> provides a Restful interface for the management of </a:t>
            </a:r>
            <a:r>
              <a:rPr lang="en-US" sz="2000" dirty="0" err="1" smtClean="0"/>
              <a:t>GlusterFS</a:t>
            </a:r>
            <a:r>
              <a:rPr lang="en-US" sz="2000" dirty="0" smtClean="0"/>
              <a:t> as well as the ability for. Full dynamic provisioning from ICP.  </a:t>
            </a:r>
            <a:endParaRPr lang="en-US" dirty="0"/>
          </a:p>
        </p:txBody>
      </p:sp>
      <p:sp>
        <p:nvSpPr>
          <p:cNvPr id="7" name="TextBox 6"/>
          <p:cNvSpPr txBox="1"/>
          <p:nvPr/>
        </p:nvSpPr>
        <p:spPr>
          <a:xfrm>
            <a:off x="381001" y="2038678"/>
            <a:ext cx="4457699" cy="4171622"/>
          </a:xfrm>
          <a:prstGeom prst="rect">
            <a:avLst/>
          </a:prstGeom>
          <a:noFill/>
        </p:spPr>
        <p:txBody>
          <a:bodyPr wrap="square" rtlCol="0"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lang="en-US" sz="2100" kern="1200" dirty="0" smtClean="0">
                <a:solidFill>
                  <a:schemeClr val="tx1"/>
                </a:solidFill>
                <a:latin typeface="IBM Plex Sans" panose="020B0503050000000000" pitchFamily="34" charset="77"/>
              </a:rPr>
              <a:t>Easy to configure and deploy in various topologies and environments</a:t>
            </a:r>
          </a:p>
          <a:p>
            <a:pPr marR="0" lvl="0" algn="l" defTabSz="914400" rtl="0" eaLnBrk="1" fontAlgn="auto" latinLnBrk="0" hangingPunct="1">
              <a:lnSpc>
                <a:spcPct val="100000"/>
              </a:lnSpc>
              <a:spcBef>
                <a:spcPts val="0"/>
              </a:spcBef>
              <a:spcAft>
                <a:spcPts val="0"/>
              </a:spcAft>
              <a:buClrTx/>
              <a:buSzTx/>
              <a:tabLst/>
              <a:defRPr/>
            </a:pPr>
            <a:endParaRPr lang="en-US" sz="2100" kern="1200" dirty="0" smtClean="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kumimoji="0" lang="en-US" sz="2100" i="0" u="none" strike="noStrike" kern="1200" cap="none" spc="0" normalizeH="0" baseline="0" dirty="0" smtClean="0">
                <a:ln>
                  <a:noFill/>
                </a:ln>
                <a:solidFill>
                  <a:schemeClr val="tx1"/>
                </a:solidFill>
                <a:effectLst/>
                <a:uLnTx/>
                <a:uFillTx/>
                <a:latin typeface="IBM Plex Sans" panose="020B0503050000000000" pitchFamily="34" charset="77"/>
                <a:sym typeface="Calibri"/>
              </a:rPr>
              <a:t>Flexible</a:t>
            </a:r>
            <a:r>
              <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rPr>
              <a:t> scaling with no central metadata server</a:t>
            </a:r>
          </a:p>
          <a:p>
            <a:pPr marR="0" lvl="0" algn="l" defTabSz="914400" rtl="0" eaLnBrk="1" fontAlgn="auto" latinLnBrk="0" hangingPunct="1">
              <a:lnSpc>
                <a:spcPct val="100000"/>
              </a:lnSpc>
              <a:spcBef>
                <a:spcPts val="0"/>
              </a:spcBef>
              <a:spcAft>
                <a:spcPts val="0"/>
              </a:spcAft>
              <a:buClrTx/>
              <a:buSzTx/>
              <a:tabLst/>
              <a:defRPr/>
            </a:pPr>
            <a:endPar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endParaRPr>
          </a:p>
          <a:p>
            <a:pPr marR="0" lvl="0" algn="l" defTabSz="914400" rtl="0" eaLnBrk="1" fontAlgn="auto" latinLnBrk="0" hangingPunct="1">
              <a:lnSpc>
                <a:spcPct val="100000"/>
              </a:lnSpc>
              <a:spcBef>
                <a:spcPts val="0"/>
              </a:spcBef>
              <a:spcAft>
                <a:spcPts val="0"/>
              </a:spcAft>
              <a:buClrTx/>
              <a:buSzTx/>
              <a:tabLst/>
              <a:defRPr/>
            </a:pPr>
            <a:r>
              <a:rPr lang="en-US" sz="2100" kern="1200" baseline="0" dirty="0" smtClean="0">
                <a:solidFill>
                  <a:schemeClr val="tx1"/>
                </a:solidFill>
                <a:latin typeface="IBM Plex Sans" panose="020B0503050000000000" pitchFamily="34" charset="77"/>
              </a:rPr>
              <a:t>Supports</a:t>
            </a:r>
            <a:r>
              <a:rPr lang="en-US" sz="2100" kern="1200" dirty="0" smtClean="0">
                <a:solidFill>
                  <a:schemeClr val="tx1"/>
                </a:solidFill>
                <a:latin typeface="IBM Plex Sans" panose="020B0503050000000000" pitchFamily="34" charset="77"/>
              </a:rPr>
              <a:t> encryption, replication, striping and dynamic provisioning</a:t>
            </a:r>
          </a:p>
          <a:p>
            <a:pPr marR="0" lvl="0" algn="l" defTabSz="914400" rtl="0" eaLnBrk="1" fontAlgn="auto" latinLnBrk="0" hangingPunct="1">
              <a:lnSpc>
                <a:spcPct val="100000"/>
              </a:lnSpc>
              <a:spcBef>
                <a:spcPts val="0"/>
              </a:spcBef>
              <a:spcAft>
                <a:spcPts val="0"/>
              </a:spcAft>
              <a:buClrTx/>
              <a:buSzTx/>
              <a:tabLst/>
              <a:defRPr/>
            </a:pPr>
            <a:endParaRPr lang="en-US" sz="2100" kern="1200" dirty="0" smtClean="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kumimoji="0" lang="en-US" sz="2100" i="0" u="none" strike="noStrike" kern="1200" cap="none" spc="0" normalizeH="0" baseline="0" dirty="0" smtClean="0">
                <a:ln>
                  <a:noFill/>
                </a:ln>
                <a:solidFill>
                  <a:schemeClr val="tx1"/>
                </a:solidFill>
                <a:effectLst/>
                <a:uLnTx/>
                <a:uFillTx/>
                <a:latin typeface="IBM Plex Sans" panose="020B0503050000000000" pitchFamily="34" charset="77"/>
                <a:sym typeface="Calibri"/>
              </a:rPr>
              <a:t>Full</a:t>
            </a:r>
            <a:r>
              <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rPr>
              <a:t> support of RWO, RWX and RWO access modes</a:t>
            </a:r>
            <a:endParaRPr kumimoji="0" lang="en-US" sz="2100" i="0" u="none" strike="noStrike" kern="1200" cap="none" spc="0" normalizeH="0" baseline="0" dirty="0">
              <a:ln>
                <a:noFill/>
              </a:ln>
              <a:solidFill>
                <a:schemeClr val="tx1"/>
              </a:solidFill>
              <a:effectLst/>
              <a:uLnTx/>
              <a:uFillTx/>
              <a:latin typeface="IBM Plex Sans" panose="020B0503050000000000" pitchFamily="34" charset="77"/>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284" y="2223174"/>
            <a:ext cx="6606516" cy="4107776"/>
          </a:xfrm>
          <a:prstGeom prst="rect">
            <a:avLst/>
          </a:prstGeom>
        </p:spPr>
      </p:pic>
      <p:sp>
        <p:nvSpPr>
          <p:cNvPr id="6" name="Rectangle 5"/>
          <p:cNvSpPr/>
          <p:nvPr/>
        </p:nvSpPr>
        <p:spPr>
          <a:xfrm>
            <a:off x="8992196" y="5035034"/>
            <a:ext cx="2895004" cy="375166"/>
          </a:xfrm>
          <a:prstGeom prst="rect">
            <a:avLst/>
          </a:prstGeom>
        </p:spPr>
        <p:txBody>
          <a:bodyPr wrap="square">
            <a:noAutofit/>
          </a:bodyPr>
          <a:lstStyle/>
          <a:p>
            <a:pPr lvl="0" hangingPunct="1">
              <a:defRPr/>
            </a:pPr>
            <a:r>
              <a:rPr lang="en-US" sz="1200" kern="1200" dirty="0" smtClean="0">
                <a:solidFill>
                  <a:schemeClr val="tx1"/>
                </a:solidFill>
                <a:latin typeface="IBM Plex Sans" panose="020B0503050000000000" pitchFamily="34" charset="77"/>
              </a:rPr>
              <a:t>Example </a:t>
            </a:r>
            <a:r>
              <a:rPr lang="en-US" sz="1200" kern="1200" dirty="0" err="1" smtClean="0">
                <a:solidFill>
                  <a:schemeClr val="tx1"/>
                </a:solidFill>
                <a:latin typeface="IBM Plex Sans" panose="020B0503050000000000" pitchFamily="34" charset="77"/>
              </a:rPr>
              <a:t>GlusterFS</a:t>
            </a:r>
            <a:r>
              <a:rPr lang="en-US" sz="1200" kern="1200" dirty="0" smtClean="0">
                <a:solidFill>
                  <a:schemeClr val="tx1"/>
                </a:solidFill>
                <a:latin typeface="IBM Plex Sans" panose="020B0503050000000000" pitchFamily="34" charset="77"/>
              </a:rPr>
              <a:t> / </a:t>
            </a:r>
            <a:r>
              <a:rPr lang="en-US" sz="1200" kern="1200" dirty="0" err="1" smtClean="0">
                <a:solidFill>
                  <a:schemeClr val="tx1"/>
                </a:solidFill>
                <a:latin typeface="IBM Plex Sans" panose="020B0503050000000000" pitchFamily="34" charset="77"/>
              </a:rPr>
              <a:t>Heketi</a:t>
            </a:r>
            <a:r>
              <a:rPr lang="en-US" sz="1200" kern="1200" dirty="0" smtClean="0">
                <a:solidFill>
                  <a:schemeClr val="tx1"/>
                </a:solidFill>
                <a:latin typeface="IBM Plex Sans" panose="020B0503050000000000" pitchFamily="34" charset="77"/>
              </a:rPr>
              <a:t> Topology</a:t>
            </a:r>
            <a:endParaRPr lang="en-US" sz="1200" kern="1200" dirty="0">
              <a:solidFill>
                <a:schemeClr val="tx1"/>
              </a:solidFill>
              <a:latin typeface="IBM Plex Sans" panose="020B0503050000000000" pitchFamily="34" charset="77"/>
            </a:endParaRPr>
          </a:p>
        </p:txBody>
      </p:sp>
    </p:spTree>
    <p:extLst>
      <p:ext uri="{BB962C8B-B14F-4D97-AF65-F5344CB8AC3E}">
        <p14:creationId xmlns:p14="http://schemas.microsoft.com/office/powerpoint/2010/main" val="1116197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15</a:t>
            </a:fld>
            <a:endParaRPr lang="en-US"/>
          </a:p>
        </p:txBody>
      </p:sp>
      <p:sp>
        <p:nvSpPr>
          <p:cNvPr id="5" name="Title 4"/>
          <p:cNvSpPr>
            <a:spLocks noGrp="1"/>
          </p:cNvSpPr>
          <p:nvPr>
            <p:ph type="title"/>
          </p:nvPr>
        </p:nvSpPr>
        <p:spPr>
          <a:xfrm>
            <a:off x="0" y="0"/>
            <a:ext cx="12191999" cy="1720852"/>
          </a:xfrm>
        </p:spPr>
        <p:txBody>
          <a:bodyPr/>
          <a:lstStyle/>
          <a:p>
            <a:r>
              <a:rPr lang="en-US" dirty="0" smtClean="0"/>
              <a:t>NFS Persistent </a:t>
            </a:r>
            <a:r>
              <a:rPr lang="en-US" dirty="0" smtClean="0"/>
              <a:t>Storage </a:t>
            </a:r>
            <a:r>
              <a:rPr lang="en-US" dirty="0" smtClean="0"/>
              <a:t>Architecture</a:t>
            </a:r>
            <a:br>
              <a:rPr lang="en-US" dirty="0" smtClean="0"/>
            </a:br>
            <a:r>
              <a:rPr lang="en-US" sz="2000" dirty="0" smtClean="0"/>
              <a:t>Easy to implement and versatile solution that can leverage existing NAS storage services within the enterprise</a:t>
            </a:r>
            <a:endParaRPr lang="en-US" dirty="0"/>
          </a:p>
        </p:txBody>
      </p:sp>
      <p:sp>
        <p:nvSpPr>
          <p:cNvPr id="7" name="TextBox 6"/>
          <p:cNvSpPr txBox="1"/>
          <p:nvPr/>
        </p:nvSpPr>
        <p:spPr>
          <a:xfrm>
            <a:off x="381001" y="2038678"/>
            <a:ext cx="4356099" cy="4171622"/>
          </a:xfrm>
          <a:prstGeom prst="rect">
            <a:avLst/>
          </a:prstGeom>
          <a:noFill/>
        </p:spPr>
        <p:txBody>
          <a:bodyPr wrap="square" rtlCol="0"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lang="en-US" kern="1200" dirty="0" smtClean="0">
                <a:solidFill>
                  <a:schemeClr val="tx1"/>
                </a:solidFill>
                <a:latin typeface="+mn-lt"/>
              </a:rPr>
              <a:t>NFS PVs support the following access modes:</a:t>
            </a:r>
          </a:p>
          <a:p>
            <a:pPr marL="285750" indent="-285750">
              <a:buFont typeface="Arial" charset="0"/>
              <a:buChar char="•"/>
            </a:pPr>
            <a:r>
              <a:rPr lang="en-US" dirty="0" err="1" smtClean="0">
                <a:latin typeface="+mn-lt"/>
              </a:rPr>
              <a:t>R</a:t>
            </a:r>
            <a:r>
              <a:rPr lang="en-US" sz="1600" dirty="0" err="1" smtClean="0">
                <a:latin typeface="+mn-lt"/>
              </a:rPr>
              <a:t>eadWriteOnce</a:t>
            </a:r>
            <a:r>
              <a:rPr lang="en-US" sz="1600" dirty="0">
                <a:latin typeface="+mn-lt"/>
              </a:rPr>
              <a:t> </a:t>
            </a:r>
            <a:r>
              <a:rPr lang="en-US" sz="1600" dirty="0" smtClean="0">
                <a:latin typeface="+mn-lt"/>
              </a:rPr>
              <a:t>- </a:t>
            </a:r>
            <a:r>
              <a:rPr lang="en-US" sz="1600" dirty="0">
                <a:latin typeface="+mn-lt"/>
              </a:rPr>
              <a:t>the volume can be mounted as read-write by a single node</a:t>
            </a:r>
          </a:p>
          <a:p>
            <a:pPr marL="285750" indent="-285750">
              <a:buFont typeface="Arial" charset="0"/>
              <a:buChar char="•"/>
            </a:pPr>
            <a:r>
              <a:rPr lang="en-US" sz="1600" dirty="0" err="1" smtClean="0">
                <a:latin typeface="+mn-lt"/>
              </a:rPr>
              <a:t>ReadOnlyMany</a:t>
            </a:r>
            <a:r>
              <a:rPr lang="en-US" sz="1600" dirty="0" smtClean="0">
                <a:latin typeface="+mn-lt"/>
              </a:rPr>
              <a:t> - the </a:t>
            </a:r>
            <a:r>
              <a:rPr lang="en-US" sz="1600" dirty="0">
                <a:latin typeface="+mn-lt"/>
              </a:rPr>
              <a:t>volume can be mounted read-only by many nodes</a:t>
            </a:r>
          </a:p>
          <a:p>
            <a:pPr marL="285750" indent="-285750">
              <a:buFont typeface="Arial" charset="0"/>
              <a:buChar char="•"/>
            </a:pPr>
            <a:r>
              <a:rPr lang="en-US" sz="1600" dirty="0" err="1" smtClean="0">
                <a:latin typeface="+mn-lt"/>
              </a:rPr>
              <a:t>ReadWriteMany</a:t>
            </a:r>
            <a:r>
              <a:rPr lang="en-US" sz="1600" dirty="0" smtClean="0">
                <a:latin typeface="+mn-lt"/>
              </a:rPr>
              <a:t> - the </a:t>
            </a:r>
            <a:r>
              <a:rPr lang="en-US" sz="1600" dirty="0">
                <a:latin typeface="+mn-lt"/>
              </a:rPr>
              <a:t>volume can be mounted as read-write by many nodes</a:t>
            </a:r>
          </a:p>
          <a:p>
            <a:pPr marR="0" lvl="0" algn="l" defTabSz="914400" rtl="0" eaLnBrk="1" fontAlgn="auto" latinLnBrk="0" hangingPunct="1">
              <a:lnSpc>
                <a:spcPct val="100000"/>
              </a:lnSpc>
              <a:spcBef>
                <a:spcPts val="0"/>
              </a:spcBef>
              <a:spcAft>
                <a:spcPts val="0"/>
              </a:spcAft>
              <a:buClrTx/>
              <a:buSzTx/>
              <a:tabLst/>
              <a:defRPr/>
            </a:pPr>
            <a:endParaRPr lang="en-US" kern="1200" dirty="0" smtClean="0">
              <a:solidFill>
                <a:schemeClr val="tx1"/>
              </a:solidFill>
              <a:latin typeface="+mn-lt"/>
            </a:endParaRPr>
          </a:p>
          <a:p>
            <a:pPr marR="0" lvl="0" algn="l" defTabSz="914400" rtl="0" eaLnBrk="1" fontAlgn="auto" latinLnBrk="0" hangingPunct="1">
              <a:lnSpc>
                <a:spcPct val="100000"/>
              </a:lnSpc>
              <a:spcBef>
                <a:spcPts val="0"/>
              </a:spcBef>
              <a:spcAft>
                <a:spcPts val="0"/>
              </a:spcAft>
              <a:buClrTx/>
              <a:buSzTx/>
              <a:tabLst/>
              <a:defRPr/>
            </a:pPr>
            <a:r>
              <a:rPr lang="en-US" kern="1200" dirty="0" smtClean="0">
                <a:solidFill>
                  <a:schemeClr val="tx1"/>
                </a:solidFill>
                <a:latin typeface="+mn-lt"/>
              </a:rPr>
              <a:t>Supports all reclamation policies</a:t>
            </a:r>
          </a:p>
          <a:p>
            <a:pPr marR="0" lvl="0" algn="l" defTabSz="914400" rtl="0" eaLnBrk="1" fontAlgn="auto" latinLnBrk="0" hangingPunct="1">
              <a:lnSpc>
                <a:spcPct val="100000"/>
              </a:lnSpc>
              <a:spcBef>
                <a:spcPts val="0"/>
              </a:spcBef>
              <a:spcAft>
                <a:spcPts val="0"/>
              </a:spcAft>
              <a:buClrTx/>
              <a:buSzTx/>
              <a:tabLst/>
              <a:defRPr/>
            </a:pPr>
            <a:endParaRPr lang="en-US" kern="1200" dirty="0">
              <a:solidFill>
                <a:schemeClr val="tx1"/>
              </a:solidFill>
              <a:latin typeface="+mn-lt"/>
            </a:endParaRPr>
          </a:p>
          <a:p>
            <a:pPr marR="0" lvl="0" algn="l" defTabSz="914400" rtl="0" eaLnBrk="1" fontAlgn="auto" latinLnBrk="0" hangingPunct="1">
              <a:lnSpc>
                <a:spcPct val="100000"/>
              </a:lnSpc>
              <a:spcBef>
                <a:spcPts val="0"/>
              </a:spcBef>
              <a:spcAft>
                <a:spcPts val="0"/>
              </a:spcAft>
              <a:buClrTx/>
              <a:buSzTx/>
              <a:tabLst/>
              <a:defRPr/>
            </a:pPr>
            <a:r>
              <a:rPr lang="en-US" kern="1200" dirty="0" smtClean="0">
                <a:solidFill>
                  <a:schemeClr val="tx1"/>
                </a:solidFill>
                <a:latin typeface="+mn-lt"/>
              </a:rPr>
              <a:t>Does not natively support dynamic </a:t>
            </a:r>
            <a:r>
              <a:rPr lang="en-US" kern="1200" dirty="0" err="1" smtClean="0">
                <a:solidFill>
                  <a:schemeClr val="tx1"/>
                </a:solidFill>
                <a:latin typeface="+mn-lt"/>
              </a:rPr>
              <a:t>provioning</a:t>
            </a:r>
            <a:r>
              <a:rPr lang="en-US" kern="1200" dirty="0" smtClean="0">
                <a:solidFill>
                  <a:schemeClr val="tx1"/>
                </a:solidFill>
                <a:latin typeface="+mn-lt"/>
              </a:rPr>
              <a:t>**</a:t>
            </a:r>
          </a:p>
        </p:txBody>
      </p:sp>
      <p:sp>
        <p:nvSpPr>
          <p:cNvPr id="6" name="Rectangle 5"/>
          <p:cNvSpPr/>
          <p:nvPr/>
        </p:nvSpPr>
        <p:spPr>
          <a:xfrm>
            <a:off x="8975190" y="2571967"/>
            <a:ext cx="2895004" cy="1686699"/>
          </a:xfrm>
          <a:prstGeom prst="rect">
            <a:avLst/>
          </a:prstGeom>
        </p:spPr>
        <p:txBody>
          <a:bodyPr wrap="square">
            <a:noAutofit/>
          </a:bodyPr>
          <a:lstStyle/>
          <a:p>
            <a:pPr lvl="0" hangingPunct="1">
              <a:defRPr/>
            </a:pPr>
            <a:r>
              <a:rPr lang="en-US" sz="1200" kern="1200" dirty="0" smtClean="0">
                <a:solidFill>
                  <a:schemeClr val="tx1"/>
                </a:solidFill>
                <a:latin typeface="IBM Plex Sans" panose="020B0503050000000000" pitchFamily="34" charset="77"/>
              </a:rPr>
              <a:t>Example workflow:</a:t>
            </a:r>
          </a:p>
          <a:p>
            <a:pPr marL="171450" lvl="0" indent="-171450" hangingPunct="1">
              <a:buFont typeface="Arial" charset="0"/>
              <a:buChar char="•"/>
              <a:defRPr/>
            </a:pPr>
            <a:r>
              <a:rPr lang="en-US" sz="1200" kern="1200" dirty="0" smtClean="0">
                <a:solidFill>
                  <a:schemeClr val="tx1"/>
                </a:solidFill>
                <a:latin typeface="IBM Plex Sans" panose="020B0503050000000000" pitchFamily="34" charset="77"/>
              </a:rPr>
              <a:t>Create the NFS share and authorize access</a:t>
            </a:r>
          </a:p>
          <a:p>
            <a:pPr marL="171450" lvl="0" indent="-171450" hangingPunct="1">
              <a:buFont typeface="Arial" charset="0"/>
              <a:buChar char="•"/>
              <a:defRPr/>
            </a:pPr>
            <a:r>
              <a:rPr lang="en-US" sz="1200" kern="1200" dirty="0" smtClean="0">
                <a:solidFill>
                  <a:schemeClr val="tx1"/>
                </a:solidFill>
                <a:latin typeface="IBM Plex Sans" panose="020B0503050000000000" pitchFamily="34" charset="77"/>
              </a:rPr>
              <a:t>Define your Persistent Volume</a:t>
            </a:r>
          </a:p>
          <a:p>
            <a:pPr marL="171450" lvl="0" indent="-171450" hangingPunct="1">
              <a:buFont typeface="Arial" charset="0"/>
              <a:buChar char="•"/>
              <a:defRPr/>
            </a:pPr>
            <a:r>
              <a:rPr lang="en-US" sz="1200" kern="1200" dirty="0" smtClean="0">
                <a:solidFill>
                  <a:schemeClr val="tx1"/>
                </a:solidFill>
                <a:latin typeface="IBM Plex Sans" panose="020B0503050000000000" pitchFamily="34" charset="77"/>
              </a:rPr>
              <a:t>Make the Persistent Volume Claim</a:t>
            </a:r>
          </a:p>
          <a:p>
            <a:pPr marL="171450" lvl="0" indent="-171450" hangingPunct="1">
              <a:buFont typeface="Arial" charset="0"/>
              <a:buChar char="•"/>
              <a:defRPr/>
            </a:pPr>
            <a:r>
              <a:rPr lang="en-US" sz="1200" kern="1200" dirty="0" smtClean="0">
                <a:solidFill>
                  <a:schemeClr val="tx1"/>
                </a:solidFill>
                <a:latin typeface="IBM Plex Sans" panose="020B0503050000000000" pitchFamily="34" charset="77"/>
              </a:rPr>
              <a:t>Access the Persistent Volume Claim from your pod(s)</a:t>
            </a:r>
            <a:endParaRPr lang="en-US" sz="1200" kern="1200" dirty="0">
              <a:solidFill>
                <a:schemeClr val="tx1"/>
              </a:solidFill>
              <a:latin typeface="IBM Plex Sans" panose="020B0503050000000000" pitchFamily="34" charset="77"/>
            </a:endParaRPr>
          </a:p>
        </p:txBody>
      </p:sp>
      <p:sp>
        <p:nvSpPr>
          <p:cNvPr id="8" name="Rectangle 7"/>
          <p:cNvSpPr/>
          <p:nvPr/>
        </p:nvSpPr>
        <p:spPr>
          <a:xfrm>
            <a:off x="1655805" y="6085876"/>
            <a:ext cx="6096000" cy="276999"/>
          </a:xfrm>
          <a:prstGeom prst="rect">
            <a:avLst/>
          </a:prstGeom>
        </p:spPr>
        <p:txBody>
          <a:bodyPr>
            <a:spAutoFit/>
          </a:bodyPr>
          <a:lstStyle/>
          <a:p>
            <a:pPr lvl="0" hangingPunct="1">
              <a:defRPr/>
            </a:pPr>
            <a:r>
              <a:rPr lang="en-US" sz="1200" kern="1200" dirty="0" smtClean="0">
                <a:solidFill>
                  <a:schemeClr val="tx1"/>
                </a:solidFill>
              </a:rPr>
              <a:t>**Dynamic provisioning may </a:t>
            </a:r>
            <a:r>
              <a:rPr lang="en-US" sz="1200" kern="1200" smtClean="0">
                <a:solidFill>
                  <a:schemeClr val="tx1"/>
                </a:solidFill>
              </a:rPr>
              <a:t>be supported in some implementations</a:t>
            </a:r>
            <a:endParaRPr lang="en-US" sz="1200" kern="1200" dirty="0">
              <a:solidFill>
                <a:schemeClr val="tx1"/>
              </a:solidFill>
            </a:endParaRPr>
          </a:p>
        </p:txBody>
      </p:sp>
      <p:pic>
        <p:nvPicPr>
          <p:cNvPr id="9" name="Picture 8"/>
          <p:cNvPicPr>
            <a:picLocks noChangeAspect="1"/>
          </p:cNvPicPr>
          <p:nvPr/>
        </p:nvPicPr>
        <p:blipFill>
          <a:blip r:embed="rId3"/>
          <a:stretch>
            <a:fillRect/>
          </a:stretch>
        </p:blipFill>
        <p:spPr>
          <a:xfrm>
            <a:off x="7721407" y="1842376"/>
            <a:ext cx="771940" cy="771940"/>
          </a:xfrm>
          <a:prstGeom prst="rect">
            <a:avLst/>
          </a:prstGeom>
        </p:spPr>
      </p:pic>
      <p:pic>
        <p:nvPicPr>
          <p:cNvPr id="10" name="Picture 9"/>
          <p:cNvPicPr>
            <a:picLocks noChangeAspect="1"/>
          </p:cNvPicPr>
          <p:nvPr/>
        </p:nvPicPr>
        <p:blipFill>
          <a:blip r:embed="rId4"/>
          <a:stretch>
            <a:fillRect/>
          </a:stretch>
        </p:blipFill>
        <p:spPr>
          <a:xfrm>
            <a:off x="18316891" y="234950"/>
            <a:ext cx="5692459" cy="4692650"/>
          </a:xfrm>
          <a:prstGeom prst="rect">
            <a:avLst/>
          </a:prstGeom>
        </p:spPr>
      </p:pic>
      <p:pic>
        <p:nvPicPr>
          <p:cNvPr id="11" name="Picture 10"/>
          <p:cNvPicPr>
            <a:picLocks noChangeAspect="1"/>
          </p:cNvPicPr>
          <p:nvPr/>
        </p:nvPicPr>
        <p:blipFill>
          <a:blip r:embed="rId4"/>
          <a:stretch>
            <a:fillRect/>
          </a:stretch>
        </p:blipFill>
        <p:spPr>
          <a:xfrm>
            <a:off x="18469291" y="387350"/>
            <a:ext cx="5692459" cy="4692650"/>
          </a:xfrm>
          <a:prstGeom prst="rect">
            <a:avLst/>
          </a:prstGeom>
        </p:spPr>
      </p:pic>
      <p:pic>
        <p:nvPicPr>
          <p:cNvPr id="12" name="Picture 11"/>
          <p:cNvPicPr>
            <a:picLocks noChangeAspect="1"/>
          </p:cNvPicPr>
          <p:nvPr/>
        </p:nvPicPr>
        <p:blipFill>
          <a:blip r:embed="rId4"/>
          <a:stretch>
            <a:fillRect/>
          </a:stretch>
        </p:blipFill>
        <p:spPr>
          <a:xfrm>
            <a:off x="18621691" y="539750"/>
            <a:ext cx="5692459" cy="4692650"/>
          </a:xfrm>
          <a:prstGeom prst="rect">
            <a:avLst/>
          </a:prstGeom>
        </p:spPr>
      </p:pic>
      <p:pic>
        <p:nvPicPr>
          <p:cNvPr id="13" name="Picture 12"/>
          <p:cNvPicPr>
            <a:picLocks noChangeAspect="1"/>
          </p:cNvPicPr>
          <p:nvPr/>
        </p:nvPicPr>
        <p:blipFill>
          <a:blip r:embed="rId5"/>
          <a:stretch>
            <a:fillRect/>
          </a:stretch>
        </p:blipFill>
        <p:spPr>
          <a:xfrm>
            <a:off x="5021498" y="1971259"/>
            <a:ext cx="2218066" cy="1822865"/>
          </a:xfrm>
          <a:prstGeom prst="rect">
            <a:avLst/>
          </a:prstGeom>
        </p:spPr>
      </p:pic>
      <p:pic>
        <p:nvPicPr>
          <p:cNvPr id="14" name="Picture 13"/>
          <p:cNvPicPr>
            <a:picLocks noChangeAspect="1"/>
          </p:cNvPicPr>
          <p:nvPr/>
        </p:nvPicPr>
        <p:blipFill>
          <a:blip r:embed="rId6"/>
          <a:stretch>
            <a:fillRect/>
          </a:stretch>
        </p:blipFill>
        <p:spPr>
          <a:xfrm>
            <a:off x="6494532" y="4151104"/>
            <a:ext cx="1663475" cy="1781592"/>
          </a:xfrm>
          <a:prstGeom prst="rect">
            <a:avLst/>
          </a:prstGeom>
        </p:spPr>
      </p:pic>
      <p:pic>
        <p:nvPicPr>
          <p:cNvPr id="15" name="Picture 14"/>
          <p:cNvPicPr>
            <a:picLocks noChangeAspect="1"/>
          </p:cNvPicPr>
          <p:nvPr/>
        </p:nvPicPr>
        <p:blipFill>
          <a:blip r:embed="rId7"/>
          <a:stretch>
            <a:fillRect/>
          </a:stretch>
        </p:blipFill>
        <p:spPr>
          <a:xfrm>
            <a:off x="8628502" y="4252394"/>
            <a:ext cx="1794190" cy="2362200"/>
          </a:xfrm>
          <a:prstGeom prst="rect">
            <a:avLst/>
          </a:prstGeom>
        </p:spPr>
      </p:pic>
      <p:cxnSp>
        <p:nvCxnSpPr>
          <p:cNvPr id="16" name="Straight Connector 15"/>
          <p:cNvCxnSpPr/>
          <p:nvPr/>
        </p:nvCxnSpPr>
        <p:spPr>
          <a:xfrm flipH="1" flipV="1">
            <a:off x="8447359" y="2657035"/>
            <a:ext cx="540531" cy="207688"/>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flipV="1">
            <a:off x="7326269" y="2907442"/>
            <a:ext cx="1648922" cy="320639"/>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586252" y="3435769"/>
            <a:ext cx="1401639" cy="678316"/>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8793826" y="3715838"/>
            <a:ext cx="346465" cy="487840"/>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1105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16</a:t>
            </a:fld>
            <a:endParaRPr lang="en-US"/>
          </a:p>
        </p:txBody>
      </p:sp>
      <p:sp>
        <p:nvSpPr>
          <p:cNvPr id="5" name="Title 4"/>
          <p:cNvSpPr>
            <a:spLocks noGrp="1"/>
          </p:cNvSpPr>
          <p:nvPr>
            <p:ph type="title"/>
          </p:nvPr>
        </p:nvSpPr>
        <p:spPr>
          <a:xfrm>
            <a:off x="0" y="0"/>
            <a:ext cx="12191999" cy="1720852"/>
          </a:xfrm>
        </p:spPr>
        <p:txBody>
          <a:bodyPr/>
          <a:lstStyle/>
          <a:p>
            <a:r>
              <a:rPr lang="en-US" dirty="0" smtClean="0"/>
              <a:t>Storage via the vSphere Cloud Provider</a:t>
            </a:r>
            <a:br>
              <a:rPr lang="en-US" dirty="0" smtClean="0"/>
            </a:br>
            <a:r>
              <a:rPr lang="en-US" sz="2000" dirty="0" smtClean="0"/>
              <a:t>Provides integration with the vSphere Software Defined Storage platform that integrates with block, file and </a:t>
            </a:r>
            <a:r>
              <a:rPr lang="en-US" sz="2000" dirty="0" err="1" smtClean="0"/>
              <a:t>hyperConverged</a:t>
            </a:r>
            <a:r>
              <a:rPr lang="en-US" sz="2000" dirty="0" smtClean="0"/>
              <a:t> storage offerings</a:t>
            </a:r>
            <a:endParaRPr lang="en-US" dirty="0"/>
          </a:p>
        </p:txBody>
      </p:sp>
      <p:sp>
        <p:nvSpPr>
          <p:cNvPr id="7" name="TextBox 6"/>
          <p:cNvSpPr txBox="1"/>
          <p:nvPr/>
        </p:nvSpPr>
        <p:spPr>
          <a:xfrm>
            <a:off x="381001" y="2038678"/>
            <a:ext cx="4457699" cy="4171622"/>
          </a:xfrm>
          <a:prstGeom prst="rect">
            <a:avLst/>
          </a:prstGeom>
          <a:noFill/>
        </p:spPr>
        <p:txBody>
          <a:bodyPr wrap="square" rtlCol="0"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lang="en-US" sz="2100" kern="1200" dirty="0" smtClean="0">
                <a:solidFill>
                  <a:schemeClr val="tx1"/>
                </a:solidFill>
                <a:latin typeface="IBM Plex Sans" panose="020B0503050000000000" pitchFamily="34" charset="77"/>
              </a:rPr>
              <a:t>Storage provided via </a:t>
            </a:r>
            <a:r>
              <a:rPr lang="en-US" sz="2100" kern="1200" dirty="0" err="1" smtClean="0">
                <a:solidFill>
                  <a:schemeClr val="tx1"/>
                </a:solidFill>
                <a:latin typeface="IBM Plex Sans" panose="020B0503050000000000" pitchFamily="34" charset="77"/>
              </a:rPr>
              <a:t>vSAN</a:t>
            </a:r>
            <a:r>
              <a:rPr lang="en-US" sz="2100" kern="1200" dirty="0" smtClean="0">
                <a:solidFill>
                  <a:schemeClr val="tx1"/>
                </a:solidFill>
                <a:latin typeface="IBM Plex Sans" panose="020B0503050000000000" pitchFamily="34" charset="77"/>
              </a:rPr>
              <a:t>, VMFS and </a:t>
            </a:r>
            <a:r>
              <a:rPr lang="en-US" sz="2100" kern="1200" dirty="0" err="1" smtClean="0">
                <a:solidFill>
                  <a:schemeClr val="tx1"/>
                </a:solidFill>
                <a:latin typeface="IBM Plex Sans" panose="020B0503050000000000" pitchFamily="34" charset="77"/>
              </a:rPr>
              <a:t>VVol</a:t>
            </a:r>
            <a:r>
              <a:rPr lang="en-US" sz="2100" kern="1200" dirty="0" smtClean="0">
                <a:solidFill>
                  <a:schemeClr val="tx1"/>
                </a:solidFill>
                <a:latin typeface="IBM Plex Sans" panose="020B0503050000000000" pitchFamily="34" charset="77"/>
              </a:rPr>
              <a:t> </a:t>
            </a:r>
            <a:r>
              <a:rPr lang="en-US" sz="2100" kern="1200" dirty="0" err="1" smtClean="0">
                <a:solidFill>
                  <a:schemeClr val="tx1"/>
                </a:solidFill>
                <a:latin typeface="IBM Plex Sans" panose="020B0503050000000000" pitchFamily="34" charset="77"/>
              </a:rPr>
              <a:t>datastores</a:t>
            </a:r>
            <a:r>
              <a:rPr lang="en-US" sz="2100" kern="1200" dirty="0" smtClean="0">
                <a:solidFill>
                  <a:schemeClr val="tx1"/>
                </a:solidFill>
                <a:latin typeface="IBM Plex Sans" panose="020B0503050000000000" pitchFamily="34" charset="77"/>
              </a:rPr>
              <a:t> depending on the backend storage used</a:t>
            </a:r>
          </a:p>
          <a:p>
            <a:pPr marR="0" lvl="0" algn="l" defTabSz="914400" rtl="0" eaLnBrk="1" fontAlgn="auto" latinLnBrk="0" hangingPunct="1">
              <a:lnSpc>
                <a:spcPct val="100000"/>
              </a:lnSpc>
              <a:spcBef>
                <a:spcPts val="0"/>
              </a:spcBef>
              <a:spcAft>
                <a:spcPts val="0"/>
              </a:spcAft>
              <a:buClrTx/>
              <a:buSzTx/>
              <a:tabLst/>
              <a:defRPr/>
            </a:pPr>
            <a:endParaRPr lang="en-US" sz="2100" kern="1200" dirty="0" smtClean="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kumimoji="0" lang="en-US" sz="2100" i="0" u="none" strike="noStrike" kern="1200" cap="none" spc="0" normalizeH="0" baseline="0" dirty="0" smtClean="0">
                <a:ln>
                  <a:noFill/>
                </a:ln>
                <a:solidFill>
                  <a:schemeClr val="tx1"/>
                </a:solidFill>
                <a:effectLst/>
                <a:uLnTx/>
                <a:uFillTx/>
                <a:latin typeface="IBM Plex Sans" panose="020B0503050000000000" pitchFamily="34" charset="77"/>
                <a:sym typeface="Calibri"/>
              </a:rPr>
              <a:t>Supports dynamic provisioning, encryption and de-duplication</a:t>
            </a:r>
          </a:p>
          <a:p>
            <a:pPr marR="0" lvl="0" algn="l" defTabSz="914400" rtl="0" eaLnBrk="1" fontAlgn="auto" latinLnBrk="0" hangingPunct="1">
              <a:lnSpc>
                <a:spcPct val="100000"/>
              </a:lnSpc>
              <a:spcBef>
                <a:spcPts val="0"/>
              </a:spcBef>
              <a:spcAft>
                <a:spcPts val="0"/>
              </a:spcAft>
              <a:buClrTx/>
              <a:buSzTx/>
              <a:tabLst/>
              <a:defRPr/>
            </a:pPr>
            <a:endParaRPr lang="en-US" sz="2100" kern="1200" dirty="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rPr>
              <a:t>Full support of RWO however does not support RWX / ROX (unless pods are </a:t>
            </a:r>
            <a:r>
              <a:rPr kumimoji="0" lang="en-US" sz="2100" i="0" u="none" strike="noStrike" kern="1200" cap="none" spc="0" normalizeH="0" dirty="0" err="1" smtClean="0">
                <a:ln>
                  <a:noFill/>
                </a:ln>
                <a:solidFill>
                  <a:schemeClr val="tx1"/>
                </a:solidFill>
                <a:effectLst/>
                <a:uLnTx/>
                <a:uFillTx/>
                <a:latin typeface="IBM Plex Sans" panose="020B0503050000000000" pitchFamily="34" charset="77"/>
                <a:sym typeface="Calibri"/>
              </a:rPr>
              <a:t>collacated</a:t>
            </a:r>
            <a:r>
              <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rPr>
              <a:t> to a single node</a:t>
            </a:r>
          </a:p>
        </p:txBody>
      </p:sp>
      <p:pic>
        <p:nvPicPr>
          <p:cNvPr id="8" name="Picture 7"/>
          <p:cNvPicPr>
            <a:picLocks noChangeAspect="1"/>
          </p:cNvPicPr>
          <p:nvPr/>
        </p:nvPicPr>
        <p:blipFill>
          <a:blip r:embed="rId3"/>
          <a:stretch>
            <a:fillRect/>
          </a:stretch>
        </p:blipFill>
        <p:spPr>
          <a:xfrm>
            <a:off x="5283200" y="2078154"/>
            <a:ext cx="6350000" cy="4483100"/>
          </a:xfrm>
          <a:prstGeom prst="rect">
            <a:avLst/>
          </a:prstGeom>
        </p:spPr>
      </p:pic>
    </p:spTree>
    <p:extLst>
      <p:ext uri="{BB962C8B-B14F-4D97-AF65-F5344CB8AC3E}">
        <p14:creationId xmlns:p14="http://schemas.microsoft.com/office/powerpoint/2010/main" val="124859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17</a:t>
            </a:fld>
            <a:endParaRPr lang="en-US"/>
          </a:p>
        </p:txBody>
      </p:sp>
      <p:sp>
        <p:nvSpPr>
          <p:cNvPr id="5" name="Title 4"/>
          <p:cNvSpPr>
            <a:spLocks noGrp="1"/>
          </p:cNvSpPr>
          <p:nvPr>
            <p:ph type="title"/>
          </p:nvPr>
        </p:nvSpPr>
        <p:spPr>
          <a:xfrm>
            <a:off x="0" y="0"/>
            <a:ext cx="12191999" cy="1720852"/>
          </a:xfrm>
        </p:spPr>
        <p:txBody>
          <a:bodyPr/>
          <a:lstStyle/>
          <a:p>
            <a:r>
              <a:rPr lang="en-US" dirty="0" err="1" smtClean="0"/>
              <a:t>HostPath</a:t>
            </a:r>
            <a:r>
              <a:rPr lang="en-US" dirty="0" smtClean="0"/>
              <a:t> Storage Provider</a:t>
            </a:r>
            <a:br>
              <a:rPr lang="en-US" dirty="0" smtClean="0"/>
            </a:br>
            <a:r>
              <a:rPr lang="en-US" sz="2000" dirty="0" err="1" smtClean="0"/>
              <a:t>HostPath</a:t>
            </a:r>
            <a:r>
              <a:rPr lang="en-US" sz="2000" dirty="0" smtClean="0"/>
              <a:t> is a storage provider created for easer of development / testing and should not typically be considered for shared or production environments</a:t>
            </a:r>
            <a:endParaRPr lang="en-US" dirty="0"/>
          </a:p>
        </p:txBody>
      </p:sp>
      <p:sp>
        <p:nvSpPr>
          <p:cNvPr id="7" name="TextBox 6"/>
          <p:cNvSpPr txBox="1"/>
          <p:nvPr/>
        </p:nvSpPr>
        <p:spPr>
          <a:xfrm>
            <a:off x="381001" y="2038678"/>
            <a:ext cx="4457699" cy="4171622"/>
          </a:xfrm>
          <a:prstGeom prst="rect">
            <a:avLst/>
          </a:prstGeom>
          <a:noFill/>
        </p:spPr>
        <p:txBody>
          <a:bodyPr wrap="square" rtlCol="0" anchor="ctr" anchorCtr="0">
            <a:noAutofit/>
          </a:bodyPr>
          <a:lstStyle/>
          <a:p>
            <a:pPr marR="0" lvl="0" algn="l" defTabSz="914400" rtl="0" eaLnBrk="1" fontAlgn="auto" latinLnBrk="0" hangingPunct="1">
              <a:lnSpc>
                <a:spcPct val="100000"/>
              </a:lnSpc>
              <a:spcBef>
                <a:spcPts val="0"/>
              </a:spcBef>
              <a:spcAft>
                <a:spcPts val="0"/>
              </a:spcAft>
              <a:buClrTx/>
              <a:buSzTx/>
              <a:tabLst/>
              <a:defRPr/>
            </a:pPr>
            <a:r>
              <a:rPr lang="en-US" sz="2100" kern="1200" dirty="0" smtClean="0">
                <a:solidFill>
                  <a:schemeClr val="tx1"/>
                </a:solidFill>
                <a:latin typeface="IBM Plex Sans" panose="020B0503050000000000" pitchFamily="34" charset="77"/>
              </a:rPr>
              <a:t>Easy to configure and “get something working”</a:t>
            </a:r>
          </a:p>
          <a:p>
            <a:pPr marR="0" lvl="0" algn="l" defTabSz="914400" rtl="0" eaLnBrk="1" fontAlgn="auto" latinLnBrk="0" hangingPunct="1">
              <a:lnSpc>
                <a:spcPct val="100000"/>
              </a:lnSpc>
              <a:spcBef>
                <a:spcPts val="0"/>
              </a:spcBef>
              <a:spcAft>
                <a:spcPts val="0"/>
              </a:spcAft>
              <a:buClrTx/>
              <a:buSzTx/>
              <a:tabLst/>
              <a:defRPr/>
            </a:pPr>
            <a:endParaRPr lang="en-US" sz="2100" kern="1200" dirty="0" smtClean="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lang="en-US" sz="2100" kern="1200" dirty="0" smtClean="0">
                <a:solidFill>
                  <a:schemeClr val="tx1"/>
                </a:solidFill>
                <a:latin typeface="IBM Plex Sans" panose="020B0503050000000000" pitchFamily="34" charset="77"/>
              </a:rPr>
              <a:t>Data is not synced across multiple worker nodes thus can only persist if the pod is configured with affinity to a single node</a:t>
            </a:r>
            <a:endParaRPr kumimoji="0" lang="en-US" sz="2100" i="0" u="none" strike="noStrike" kern="1200" cap="none" spc="0" normalizeH="0" baseline="0" dirty="0" smtClean="0">
              <a:ln>
                <a:noFill/>
              </a:ln>
              <a:solidFill>
                <a:schemeClr val="tx1"/>
              </a:solidFill>
              <a:effectLst/>
              <a:uLnTx/>
              <a:uFillTx/>
              <a:latin typeface="IBM Plex Sans" panose="020B0503050000000000" pitchFamily="34" charset="77"/>
              <a:sym typeface="Calibri"/>
            </a:endParaRPr>
          </a:p>
          <a:p>
            <a:pPr marR="0" lvl="0" algn="l" defTabSz="914400" rtl="0" eaLnBrk="1" fontAlgn="auto" latinLnBrk="0" hangingPunct="1">
              <a:lnSpc>
                <a:spcPct val="100000"/>
              </a:lnSpc>
              <a:spcBef>
                <a:spcPts val="0"/>
              </a:spcBef>
              <a:spcAft>
                <a:spcPts val="0"/>
              </a:spcAft>
              <a:buClrTx/>
              <a:buSzTx/>
              <a:tabLst/>
              <a:defRPr/>
            </a:pPr>
            <a:endParaRPr lang="en-US" sz="2100" kern="1200" dirty="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rPr>
              <a:t>Requires manual management</a:t>
            </a:r>
          </a:p>
          <a:p>
            <a:pPr marR="0" lvl="0" algn="l" defTabSz="914400" rtl="0" eaLnBrk="1" fontAlgn="auto" latinLnBrk="0" hangingPunct="1">
              <a:lnSpc>
                <a:spcPct val="100000"/>
              </a:lnSpc>
              <a:spcBef>
                <a:spcPts val="0"/>
              </a:spcBef>
              <a:spcAft>
                <a:spcPts val="0"/>
              </a:spcAft>
              <a:buClrTx/>
              <a:buSzTx/>
              <a:tabLst/>
              <a:defRPr/>
            </a:pPr>
            <a:endParaRPr lang="en-US" sz="2100" kern="1200" dirty="0">
              <a:solidFill>
                <a:schemeClr val="tx1"/>
              </a:solidFill>
              <a:latin typeface="IBM Plex Sans" panose="020B0503050000000000" pitchFamily="34" charset="77"/>
            </a:endParaRPr>
          </a:p>
          <a:p>
            <a:pPr marR="0" lvl="0" algn="l" defTabSz="914400" rtl="0" eaLnBrk="1" fontAlgn="auto" latinLnBrk="0" hangingPunct="1">
              <a:lnSpc>
                <a:spcPct val="100000"/>
              </a:lnSpc>
              <a:spcBef>
                <a:spcPts val="0"/>
              </a:spcBef>
              <a:spcAft>
                <a:spcPts val="0"/>
              </a:spcAft>
              <a:buClrTx/>
              <a:buSzTx/>
              <a:tabLst/>
              <a:defRPr/>
            </a:pPr>
            <a:r>
              <a:rPr lang="en-US" sz="2100" kern="1200" dirty="0" smtClean="0">
                <a:solidFill>
                  <a:schemeClr val="tx1"/>
                </a:solidFill>
                <a:latin typeface="IBM Plex Sans" panose="020B0503050000000000" pitchFamily="34" charset="77"/>
              </a:rPr>
              <a:t>Not natively a secure method for managing storage</a:t>
            </a:r>
            <a:endParaRPr kumimoji="0" lang="en-US" sz="2100" i="0" u="none" strike="noStrike" kern="1200" cap="none" spc="0" normalizeH="0" dirty="0" smtClean="0">
              <a:ln>
                <a:noFill/>
              </a:ln>
              <a:solidFill>
                <a:schemeClr val="tx1"/>
              </a:solidFill>
              <a:effectLst/>
              <a:uLnTx/>
              <a:uFillTx/>
              <a:latin typeface="IBM Plex Sans" panose="020B0503050000000000" pitchFamily="34" charset="77"/>
              <a:sym typeface="Calibri"/>
            </a:endParaRPr>
          </a:p>
        </p:txBody>
      </p:sp>
      <p:pic>
        <p:nvPicPr>
          <p:cNvPr id="2" name="Picture 1"/>
          <p:cNvPicPr>
            <a:picLocks noChangeAspect="1"/>
          </p:cNvPicPr>
          <p:nvPr/>
        </p:nvPicPr>
        <p:blipFill>
          <a:blip r:embed="rId3"/>
          <a:stretch>
            <a:fillRect/>
          </a:stretch>
        </p:blipFill>
        <p:spPr>
          <a:xfrm>
            <a:off x="7137400" y="2228850"/>
            <a:ext cx="3175000" cy="4076700"/>
          </a:xfrm>
          <a:prstGeom prst="rect">
            <a:avLst/>
          </a:prstGeom>
        </p:spPr>
      </p:pic>
    </p:spTree>
    <p:extLst>
      <p:ext uri="{BB962C8B-B14F-4D97-AF65-F5344CB8AC3E}">
        <p14:creationId xmlns:p14="http://schemas.microsoft.com/office/powerpoint/2010/main" val="59610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8585200" cy="609885"/>
          </a:xfrm>
        </p:spPr>
        <p:txBody>
          <a:bodyPr/>
          <a:lstStyle/>
          <a:p>
            <a:r>
              <a:rPr lang="en-US" dirty="0" smtClean="0"/>
              <a:t>Finding the Best Solution for You</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Making Storage Decisions</a:t>
            </a:r>
            <a:endParaRPr lang="en-US" dirty="0"/>
          </a:p>
        </p:txBody>
      </p:sp>
    </p:spTree>
    <p:extLst>
      <p:ext uri="{BB962C8B-B14F-4D97-AF65-F5344CB8AC3E}">
        <p14:creationId xmlns:p14="http://schemas.microsoft.com/office/powerpoint/2010/main" val="10470018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480" y="418857"/>
            <a:ext cx="8534400" cy="853440"/>
          </a:xfrm>
        </p:spPr>
        <p:txBody>
          <a:bodyPr/>
          <a:lstStyle/>
          <a:p>
            <a:r>
              <a:rPr lang="en-US" dirty="0" smtClean="0"/>
              <a:t>Which storage options are best?</a:t>
            </a:r>
            <a:endParaRPr lang="en-US" dirty="0"/>
          </a:p>
        </p:txBody>
      </p:sp>
      <p:sp>
        <p:nvSpPr>
          <p:cNvPr id="4" name="TextBox 3">
            <a:extLst>
              <a:ext uri="{FF2B5EF4-FFF2-40B4-BE49-F238E27FC236}">
                <a16:creationId xmlns="" xmlns:a16="http://schemas.microsoft.com/office/drawing/2014/main" id="{1D735B4E-16F4-3146-B764-76F0B41CB309}"/>
              </a:ext>
            </a:extLst>
          </p:cNvPr>
          <p:cNvSpPr txBox="1"/>
          <p:nvPr/>
        </p:nvSpPr>
        <p:spPr>
          <a:xfrm>
            <a:off x="3822700" y="1519444"/>
            <a:ext cx="7929029" cy="4360655"/>
          </a:xfrm>
          <a:prstGeom prst="rect">
            <a:avLst/>
          </a:prstGeom>
          <a:noFill/>
        </p:spPr>
        <p:txBody>
          <a:bodyPr wrap="square" rtlCol="0">
            <a:noAutofit/>
          </a:bodyPr>
          <a:lstStyle/>
          <a:p>
            <a:r>
              <a:rPr lang="en-US" sz="2200" dirty="0" smtClean="0"/>
              <a:t>Your solution likely lends itself to multiple storage options</a:t>
            </a:r>
            <a:endParaRPr lang="en-US" sz="1600" b="1" dirty="0"/>
          </a:p>
          <a:p>
            <a:r>
              <a:rPr lang="en-US" sz="1500" dirty="0" smtClean="0"/>
              <a:t>Although you may find a single solution that fits the majority of your use cases, consider meeting outliers with a solution that isn’t the MOST convenient, but perhaps allows you to make a better choice for the majority case</a:t>
            </a:r>
          </a:p>
          <a:p>
            <a:endParaRPr lang="en-US" sz="1500" dirty="0"/>
          </a:p>
          <a:p>
            <a:r>
              <a:rPr lang="en-US" sz="2200" dirty="0" smtClean="0"/>
              <a:t>Consider your access policy requirements</a:t>
            </a:r>
            <a:endParaRPr lang="en-US" sz="1600" b="1" dirty="0"/>
          </a:p>
          <a:p>
            <a:r>
              <a:rPr lang="en-US" sz="1500" dirty="0" smtClean="0"/>
              <a:t>Analyze the workload and its requirements (RWO, RWX, ROX) and determine how often each access mode is required.  Compare this with the storage solutions ability to make storage provisioning dynamically and consider the ramifications to your deployment workflow.</a:t>
            </a:r>
          </a:p>
          <a:p>
            <a:endParaRPr lang="en-US" sz="1500" dirty="0"/>
          </a:p>
          <a:p>
            <a:r>
              <a:rPr lang="en-US" sz="2200" dirty="0" smtClean="0"/>
              <a:t>Don’t ignore the estate</a:t>
            </a:r>
            <a:endParaRPr lang="en-US" sz="1600" b="1" dirty="0"/>
          </a:p>
          <a:p>
            <a:r>
              <a:rPr lang="en-US" sz="1500" dirty="0" smtClean="0"/>
              <a:t>Your operations team has storage solutions and preferences that may conflict with your instincts.  They may or may not be willing to adopt yet-another-storage-solution.  Don’t ignore the effort required to manage the solution as it moves to steady-state.  You may be required to bring along the entire operations model for the solution including support, monitoring, security, compliance, disaster recover, backup etc..</a:t>
            </a:r>
            <a:endParaRPr lang="en-US" sz="1500" dirty="0"/>
          </a:p>
          <a:p>
            <a:endParaRPr lang="en-US" sz="1500" dirty="0"/>
          </a:p>
          <a:p>
            <a:endParaRPr lang="en-US" sz="1500" dirty="0"/>
          </a:p>
        </p:txBody>
      </p:sp>
      <p:sp>
        <p:nvSpPr>
          <p:cNvPr id="15" name="Footer Placeholder 3">
            <a:extLst>
              <a:ext uri="{FF2B5EF4-FFF2-40B4-BE49-F238E27FC236}">
                <a16:creationId xmlns="" xmlns:a16="http://schemas.microsoft.com/office/drawing/2014/main" id="{7EF83EF1-7C4B-E547-A7B9-45BBE42F8753}"/>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16" name="Slide Number Placeholder 1">
            <a:extLst>
              <a:ext uri="{FF2B5EF4-FFF2-40B4-BE49-F238E27FC236}">
                <a16:creationId xmlns="" xmlns:a16="http://schemas.microsoft.com/office/drawing/2014/main" id="{AE3F6F5B-98CD-514B-8976-A74FD3D375FD}"/>
              </a:ext>
            </a:extLst>
          </p:cNvPr>
          <p:cNvSpPr txBox="1">
            <a:spLocks/>
          </p:cNvSpPr>
          <p:nvPr/>
        </p:nvSpPr>
        <p:spPr>
          <a:xfrm>
            <a:off x="9116291" y="663247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19</a:t>
            </a:fld>
            <a:endParaRPr lang="en-US" sz="800" dirty="0">
              <a:solidFill>
                <a:srgbClr val="000000"/>
              </a:solidFill>
              <a:latin typeface="IBM Plex Sans"/>
            </a:endParaRPr>
          </a:p>
        </p:txBody>
      </p:sp>
      <p:pic>
        <p:nvPicPr>
          <p:cNvPr id="3" name="Picture 2"/>
          <p:cNvPicPr>
            <a:picLocks noChangeAspect="1"/>
          </p:cNvPicPr>
          <p:nvPr/>
        </p:nvPicPr>
        <p:blipFill>
          <a:blip r:embed="rId2"/>
          <a:stretch>
            <a:fillRect/>
          </a:stretch>
        </p:blipFill>
        <p:spPr>
          <a:xfrm>
            <a:off x="609600" y="2488941"/>
            <a:ext cx="2540000" cy="2540000"/>
          </a:xfrm>
          <a:prstGeom prst="rect">
            <a:avLst/>
          </a:prstGeom>
        </p:spPr>
      </p:pic>
    </p:spTree>
    <p:extLst>
      <p:ext uri="{BB962C8B-B14F-4D97-AF65-F5344CB8AC3E}">
        <p14:creationId xmlns:p14="http://schemas.microsoft.com/office/powerpoint/2010/main" val="1893182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ubtitle 2"/>
          <p:cNvSpPr txBox="1">
            <a:spLocks noGrp="1"/>
          </p:cNvSpPr>
          <p:nvPr>
            <p:ph type="body" sz="quarter" idx="13"/>
          </p:nvPr>
        </p:nvSpPr>
        <p:spPr>
          <a:xfrm>
            <a:off x="253999" y="1521169"/>
            <a:ext cx="10134601" cy="2679356"/>
          </a:xfrm>
          <a:prstGeom prst="rect">
            <a:avLst/>
          </a:prstGeom>
        </p:spPr>
        <p:txBody>
          <a:bodyPr/>
          <a:lstStyle/>
          <a:p>
            <a:r>
              <a:rPr lang="en-US" dirty="0" smtClean="0"/>
              <a:t>Persistence and Kubernetes</a:t>
            </a:r>
          </a:p>
          <a:p>
            <a:r>
              <a:rPr lang="en-US" dirty="0" smtClean="0"/>
              <a:t>IBM Cloud Private and storage</a:t>
            </a:r>
          </a:p>
          <a:p>
            <a:r>
              <a:rPr lang="en-US" dirty="0" smtClean="0"/>
              <a:t>Making your storage decision</a:t>
            </a:r>
            <a:endParaRPr lang="en-US" dirty="0"/>
          </a:p>
        </p:txBody>
      </p:sp>
    </p:spTree>
    <p:extLst>
      <p:ext uri="{BB962C8B-B14F-4D97-AF65-F5344CB8AC3E}">
        <p14:creationId xmlns:p14="http://schemas.microsoft.com/office/powerpoint/2010/main" val="37838108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074400" cy="853440"/>
          </a:xfrm>
        </p:spPr>
        <p:txBody>
          <a:bodyPr/>
          <a:lstStyle/>
          <a:p>
            <a:r>
              <a:rPr lang="en-US" dirty="0"/>
              <a:t>Try IBM Cloud Private today!</a:t>
            </a:r>
          </a:p>
        </p:txBody>
      </p:sp>
      <p:sp>
        <p:nvSpPr>
          <p:cNvPr id="3" name="Slide Number Placeholder 2"/>
          <p:cNvSpPr>
            <a:spLocks noGrp="1"/>
          </p:cNvSpPr>
          <p:nvPr>
            <p:ph type="sldNum" sz="quarter" idx="10"/>
          </p:nvPr>
        </p:nvSpPr>
        <p:spPr/>
        <p:txBody>
          <a:bodyPr/>
          <a:lstStyle/>
          <a:p>
            <a:pPr defTabSz="914377" hangingPunct="1"/>
            <a:fld id="{D0BE6F14-FF48-0F4F-A8AA-2E3F25371E4A}" type="slidenum">
              <a:rPr lang="en-US" kern="1200">
                <a:solidFill>
                  <a:srgbClr val="000000"/>
                </a:solidFill>
                <a:latin typeface="IBM Plex Sans"/>
              </a:rPr>
              <a:pPr defTabSz="914377" hangingPunct="1"/>
              <a:t>20</a:t>
            </a:fld>
            <a:endParaRPr lang="en-US" kern="1200">
              <a:solidFill>
                <a:srgbClr val="000000"/>
              </a:solidFill>
              <a:latin typeface="IBM Plex Sans"/>
            </a:endParaRPr>
          </a:p>
        </p:txBody>
      </p:sp>
      <p:sp>
        <p:nvSpPr>
          <p:cNvPr id="20" name="Slide Number Placeholder 1"/>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20</a:t>
            </a:fld>
            <a:endParaRPr lang="en-US" sz="800" dirty="0">
              <a:solidFill>
                <a:srgbClr val="000000"/>
              </a:solidFill>
              <a:latin typeface="IBM Plex Sans"/>
            </a:endParaRPr>
          </a:p>
        </p:txBody>
      </p:sp>
      <p:sp>
        <p:nvSpPr>
          <p:cNvPr id="22" name="Slide Number Placeholder 1"/>
          <p:cNvSpPr txBox="1">
            <a:spLocks/>
          </p:cNvSpPr>
          <p:nvPr/>
        </p:nvSpPr>
        <p:spPr>
          <a:xfrm>
            <a:off x="9144000" y="643530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20</a:t>
            </a:fld>
            <a:endParaRPr lang="en-US" sz="800" dirty="0">
              <a:solidFill>
                <a:srgbClr val="000000"/>
              </a:solidFill>
              <a:latin typeface="IBM Plex Sans"/>
            </a:endParaRPr>
          </a:p>
        </p:txBody>
      </p:sp>
      <p:sp>
        <p:nvSpPr>
          <p:cNvPr id="11" name="Content Placeholder 6"/>
          <p:cNvSpPr txBox="1">
            <a:spLocks/>
          </p:cNvSpPr>
          <p:nvPr/>
        </p:nvSpPr>
        <p:spPr>
          <a:xfrm>
            <a:off x="0" y="1289785"/>
            <a:ext cx="12192000" cy="4084321"/>
          </a:xfrm>
          <a:prstGeom prst="rect">
            <a:avLst/>
          </a:prstGeom>
          <a:solidFill>
            <a:schemeClr val="accent3"/>
          </a:solidFill>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defTabSz="609585">
              <a:spcBef>
                <a:spcPts val="1467"/>
              </a:spcBef>
            </a:pPr>
            <a:endParaRPr lang="en-US" sz="1867">
              <a:solidFill>
                <a:srgbClr val="FFFFFF"/>
              </a:solidFill>
              <a:latin typeface="IBM Plex Sans"/>
            </a:endParaRPr>
          </a:p>
          <a:p>
            <a:pPr algn="ctr" defTabSz="609585">
              <a:spcBef>
                <a:spcPts val="1467"/>
              </a:spcBef>
            </a:pPr>
            <a:endParaRPr lang="en-US" sz="1867">
              <a:solidFill>
                <a:srgbClr val="FFFFFF"/>
              </a:solidFill>
              <a:latin typeface="IBM Plex Sans"/>
            </a:endParaRPr>
          </a:p>
          <a:p>
            <a:pPr algn="ctr" defTabSz="609585">
              <a:spcBef>
                <a:spcPts val="1467"/>
              </a:spcBef>
            </a:pPr>
            <a:endParaRPr lang="en-US" sz="1867">
              <a:solidFill>
                <a:srgbClr val="FFFFFF"/>
              </a:solidFill>
              <a:latin typeface="IBM Plex Sans"/>
            </a:endParaRPr>
          </a:p>
          <a:p>
            <a:pPr algn="ctr" defTabSz="609585">
              <a:spcBef>
                <a:spcPts val="1467"/>
              </a:spcBef>
            </a:pPr>
            <a:endParaRPr lang="en-US" sz="1867" dirty="0">
              <a:solidFill>
                <a:srgbClr val="FFFFFF"/>
              </a:solidFill>
              <a:latin typeface="IBM Plex Sans"/>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08695" y="1762101"/>
            <a:ext cx="6098293" cy="2874844"/>
          </a:xfrm>
          <a:prstGeom prst="rect">
            <a:avLst/>
          </a:prstGeom>
        </p:spPr>
        <p:style>
          <a:lnRef idx="1">
            <a:schemeClr val="dk1"/>
          </a:lnRef>
          <a:fillRef idx="2">
            <a:schemeClr val="dk1"/>
          </a:fillRef>
          <a:effectRef idx="1">
            <a:schemeClr val="dk1"/>
          </a:effectRef>
          <a:fontRef idx="minor">
            <a:schemeClr val="dk1"/>
          </a:fontRef>
        </p:style>
      </p:pic>
      <p:sp>
        <p:nvSpPr>
          <p:cNvPr id="4" name="Rectangle 3"/>
          <p:cNvSpPr/>
          <p:nvPr/>
        </p:nvSpPr>
        <p:spPr>
          <a:xfrm>
            <a:off x="128336" y="2153082"/>
            <a:ext cx="5195347" cy="2062103"/>
          </a:xfrm>
          <a:prstGeom prst="rect">
            <a:avLst/>
          </a:prstGeom>
        </p:spPr>
        <p:txBody>
          <a:bodyPr wrap="square">
            <a:spAutoFit/>
          </a:bodyPr>
          <a:lstStyle/>
          <a:p>
            <a:pPr algn="ctr" defTabSz="1219139" eaLnBrk="0" fontAlgn="base" hangingPunct="1">
              <a:spcBef>
                <a:spcPct val="0"/>
              </a:spcBef>
              <a:spcAft>
                <a:spcPct val="0"/>
              </a:spcAft>
              <a:defRPr/>
            </a:pPr>
            <a:r>
              <a:rPr kumimoji="1" lang="en-US" altLang="en-US" sz="3200" kern="1200" dirty="0">
                <a:solidFill>
                  <a:prstClr val="white"/>
                </a:solidFill>
                <a:latin typeface="IBM Plex Sans"/>
                <a:ea typeface="Helvetica Neue for IBM" charset="0"/>
                <a:cs typeface="Helvetica Neue for IBM" charset="0"/>
                <a:sym typeface="Helvetica Neue for IBM" charset="0"/>
              </a:rPr>
              <a:t>Guided and Proof of Technology demos</a:t>
            </a:r>
          </a:p>
          <a:p>
            <a:pPr algn="ctr" defTabSz="1219139" eaLnBrk="0" fontAlgn="base" hangingPunct="1">
              <a:spcBef>
                <a:spcPct val="0"/>
              </a:spcBef>
              <a:spcAft>
                <a:spcPct val="0"/>
              </a:spcAft>
              <a:defRPr/>
            </a:pPr>
            <a:endParaRPr kumimoji="1" lang="en-US" altLang="en-US" sz="3200" kern="1200" dirty="0">
              <a:solidFill>
                <a:prstClr val="white"/>
              </a:solidFill>
              <a:latin typeface="IBM Plex Sans"/>
              <a:ea typeface="Helvetica Neue for IBM" charset="0"/>
              <a:cs typeface="Helvetica Neue for IBM" charset="0"/>
              <a:sym typeface="Helvetica Neue for IBM" charset="0"/>
            </a:endParaRPr>
          </a:p>
          <a:p>
            <a:pPr algn="ctr" defTabSz="1219139" eaLnBrk="0" fontAlgn="base" hangingPunct="1">
              <a:spcBef>
                <a:spcPct val="0"/>
              </a:spcBef>
              <a:spcAft>
                <a:spcPct val="0"/>
              </a:spcAft>
              <a:defRPr/>
            </a:pPr>
            <a:r>
              <a:rPr kumimoji="1" lang="en-US" altLang="en-US" sz="3200" kern="1200" dirty="0">
                <a:solidFill>
                  <a:prstClr val="white"/>
                </a:solidFill>
                <a:latin typeface="IBM Plex Sans"/>
                <a:ea typeface="Helvetica Neue for IBM" charset="0"/>
                <a:cs typeface="Helvetica Neue for IBM" charset="0"/>
                <a:sym typeface="Helvetica Neue for IBM" charset="0"/>
              </a:rPr>
              <a:t>Free Community Edition!</a:t>
            </a:r>
          </a:p>
        </p:txBody>
      </p:sp>
      <p:sp>
        <p:nvSpPr>
          <p:cNvPr id="13" name="Rectangle 12"/>
          <p:cNvSpPr/>
          <p:nvPr/>
        </p:nvSpPr>
        <p:spPr>
          <a:xfrm>
            <a:off x="3512601" y="5555892"/>
            <a:ext cx="5166799" cy="666786"/>
          </a:xfrm>
          <a:prstGeom prst="rect">
            <a:avLst/>
          </a:prstGeom>
        </p:spPr>
        <p:txBody>
          <a:bodyPr wrap="none">
            <a:spAutoFit/>
          </a:bodyPr>
          <a:lstStyle/>
          <a:p>
            <a:pPr algn="ctr" defTabSz="609585" hangingPunct="1">
              <a:spcBef>
                <a:spcPts val="1467"/>
              </a:spcBef>
            </a:pPr>
            <a:r>
              <a:rPr lang="en-US" sz="3733" kern="1200" dirty="0">
                <a:solidFill>
                  <a:srgbClr val="FFFFFF"/>
                </a:solidFill>
                <a:latin typeface="IBM Plex Sans"/>
                <a:ea typeface="Arial" charset="0"/>
                <a:cs typeface="Arial" charset="0"/>
                <a:hlinkClick r:id="rId3"/>
              </a:rPr>
              <a:t>http://ibm.biz/ICP-DTE</a:t>
            </a:r>
            <a:endParaRPr lang="en-US" sz="3733" kern="1200" dirty="0">
              <a:solidFill>
                <a:srgbClr val="FFFFFF"/>
              </a:solidFill>
              <a:latin typeface="IBM Plex Sans"/>
              <a:ea typeface="Arial" charset="0"/>
              <a:cs typeface="Arial" charset="0"/>
            </a:endParaRPr>
          </a:p>
        </p:txBody>
      </p:sp>
      <p:sp>
        <p:nvSpPr>
          <p:cNvPr id="14" name="Footer Placeholder 3">
            <a:extLst>
              <a:ext uri="{FF2B5EF4-FFF2-40B4-BE49-F238E27FC236}">
                <a16:creationId xmlns="" xmlns:a16="http://schemas.microsoft.com/office/drawing/2014/main" id="{4D970835-2A4B-9841-A5E9-9F823DD7B473}"/>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3929735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8">
            <a:extLst>
              <a:ext uri="{FF2B5EF4-FFF2-40B4-BE49-F238E27FC236}">
                <a16:creationId xmlns="" xmlns:a16="http://schemas.microsoft.com/office/drawing/2014/main" id="{F4604460-5D73-4042-9967-65FABA0DA5E2}"/>
              </a:ext>
            </a:extLst>
          </p:cNvPr>
          <p:cNvSpPr txBox="1">
            <a:spLocks/>
          </p:cNvSpPr>
          <p:nvPr/>
        </p:nvSpPr>
        <p:spPr>
          <a:xfrm>
            <a:off x="11582401" y="6462776"/>
            <a:ext cx="490273" cy="350093"/>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defTabSz="914377">
              <a:defRPr/>
            </a:pPr>
            <a:fld id="{99BD340E-D656-6A49-9055-728D5184006A}" type="slidenum">
              <a:rPr lang="en-US" sz="1067">
                <a:solidFill>
                  <a:srgbClr val="FFFFFF"/>
                </a:solidFill>
                <a:latin typeface="IBM Plex Sans"/>
              </a:rPr>
              <a:pPr algn="ctr" defTabSz="914377">
                <a:defRPr/>
              </a:pPr>
              <a:t>21</a:t>
            </a:fld>
            <a:endParaRPr lang="en-US" sz="1067" dirty="0">
              <a:solidFill>
                <a:srgbClr val="FFFFFF"/>
              </a:solidFill>
              <a:latin typeface="IBM Plex Sans"/>
            </a:endParaRPr>
          </a:p>
        </p:txBody>
      </p:sp>
      <p:sp>
        <p:nvSpPr>
          <p:cNvPr id="2" name="Footer Placeholder 1">
            <a:extLst>
              <a:ext uri="{FF2B5EF4-FFF2-40B4-BE49-F238E27FC236}">
                <a16:creationId xmlns="" xmlns:a16="http://schemas.microsoft.com/office/drawing/2014/main" id="{9D9B84F6-4CE2-E540-BC61-7931E59A8435}"/>
              </a:ext>
            </a:extLst>
          </p:cNvPr>
          <p:cNvSpPr>
            <a:spLocks noGrp="1"/>
          </p:cNvSpPr>
          <p:nvPr>
            <p:ph type="ftr" sz="quarter" idx="11"/>
          </p:nvPr>
        </p:nvSpPr>
        <p:spPr/>
        <p:txBody>
          <a:bodyPr/>
          <a:lstStyle/>
          <a:p>
            <a:pPr defTabSz="914377" hangingPunct="1"/>
            <a:r>
              <a:rPr lang="de-DE" kern="1200" dirty="0">
                <a:solidFill>
                  <a:srgbClr val="FFFFFF"/>
                </a:solidFill>
                <a:latin typeface="IBM Plex Sans"/>
              </a:rPr>
              <a:t>© 2018 IBM Corporation</a:t>
            </a:r>
            <a:endParaRPr lang="en-US" kern="1200" dirty="0">
              <a:solidFill>
                <a:srgbClr val="FFFFFF"/>
              </a:solidFill>
              <a:latin typeface="IBM Plex Sans"/>
            </a:endParaRPr>
          </a:p>
        </p:txBody>
      </p:sp>
    </p:spTree>
    <p:extLst>
      <p:ext uri="{BB962C8B-B14F-4D97-AF65-F5344CB8AC3E}">
        <p14:creationId xmlns:p14="http://schemas.microsoft.com/office/powerpoint/2010/main" val="1559012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54000" y="2869319"/>
            <a:ext cx="8585200" cy="609885"/>
          </a:xfrm>
        </p:spPr>
        <p:txBody>
          <a:bodyPr/>
          <a:lstStyle/>
          <a:p>
            <a:r>
              <a:rPr lang="en-US" dirty="0" smtClean="0"/>
              <a:t>PV, PVC, Storage Class and Beyond</a:t>
            </a:r>
            <a:endParaRPr lang="en-US" dirty="0"/>
          </a:p>
        </p:txBody>
      </p:sp>
      <p:sp>
        <p:nvSpPr>
          <p:cNvPr id="5" name="Text Placeholder 4"/>
          <p:cNvSpPr>
            <a:spLocks noGrp="1"/>
          </p:cNvSpPr>
          <p:nvPr>
            <p:ph type="body" sz="quarter" idx="16"/>
          </p:nvPr>
        </p:nvSpPr>
        <p:spPr>
          <a:xfrm>
            <a:off x="254000" y="2099322"/>
            <a:ext cx="10985500" cy="769999"/>
          </a:xfrm>
        </p:spPr>
        <p:txBody>
          <a:bodyPr/>
          <a:lstStyle/>
          <a:p>
            <a:r>
              <a:rPr lang="en-US" dirty="0" smtClean="0"/>
              <a:t>Kubernetes  Persistent Storage</a:t>
            </a:r>
            <a:endParaRPr lang="en-US" dirty="0"/>
          </a:p>
        </p:txBody>
      </p:sp>
    </p:spTree>
    <p:extLst>
      <p:ext uri="{BB962C8B-B14F-4D97-AF65-F5344CB8AC3E}">
        <p14:creationId xmlns:p14="http://schemas.microsoft.com/office/powerpoint/2010/main" val="125991008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Persistent Storage </a:t>
            </a:r>
            <a:r>
              <a:rPr kumimoji="0" lang="en-US" sz="320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rPr>
              <a:t>Overview</a:t>
            </a:r>
          </a:p>
        </p:txBody>
      </p:sp>
      <p:sp>
        <p:nvSpPr>
          <p:cNvPr id="13" name="TextBox 12"/>
          <p:cNvSpPr txBox="1"/>
          <p:nvPr/>
        </p:nvSpPr>
        <p:spPr>
          <a:xfrm>
            <a:off x="302450" y="1026526"/>
            <a:ext cx="1093704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smtClean="0">
                <a:latin typeface="IBM Plex Sans" panose="020B0503050000000000" pitchFamily="34" charset="77"/>
              </a:rPr>
              <a:t>Storage that persists beyond the lifecycle of the container allows workload to achieve state</a:t>
            </a:r>
            <a:endParaRPr kumimoji="0" lang="en-US" sz="2400" i="0" u="none" strike="noStrike" kern="1200" cap="none" spc="0" normalizeH="0" baseline="0" noProof="0" dirty="0">
              <a:ln>
                <a:noFill/>
              </a:ln>
              <a:solidFill>
                <a:srgbClr val="000000"/>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p:txBody>
      </p:sp>
      <p:sp>
        <p:nvSpPr>
          <p:cNvPr id="14" name="TextBox 13"/>
          <p:cNvSpPr txBox="1"/>
          <p:nvPr/>
        </p:nvSpPr>
        <p:spPr>
          <a:xfrm>
            <a:off x="4308970" y="2413317"/>
            <a:ext cx="6092329" cy="31700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Docker</a:t>
            </a:r>
            <a:r>
              <a:rPr lang="en-US" sz="2000" kern="1200" dirty="0" smtClean="0">
                <a:solidFill>
                  <a:srgbClr val="6D7777"/>
                </a:solidFill>
                <a:latin typeface="IBM Plex Sans" panose="020B0503050000000000" pitchFamily="34" charset="77"/>
              </a:rPr>
              <a:t>, containers </a:t>
            </a:r>
            <a:r>
              <a:rPr kumimoji="0" lang="en-US" sz="2000" b="0"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and</a:t>
            </a:r>
            <a:r>
              <a:rPr kumimoji="0" lang="en-US" sz="2000" b="0" i="0" u="none" strike="noStrike" kern="1200" cap="none" spc="0" normalizeH="0" noProof="0" dirty="0" smtClean="0">
                <a:ln>
                  <a:noFill/>
                </a:ln>
                <a:solidFill>
                  <a:srgbClr val="6D7777"/>
                </a:solidFill>
                <a:effectLst/>
                <a:uLnTx/>
                <a:uFillTx/>
                <a:latin typeface="IBM Plex Sans" panose="020B0503050000000000" pitchFamily="34" charset="77"/>
                <a:sym typeface="Calibri"/>
              </a:rPr>
              <a:t> persistence</a:t>
            </a:r>
            <a:r>
              <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rPr>
              <a:t/>
            </a:r>
            <a:br>
              <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rPr>
            </a:b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Kubernetes</a:t>
            </a:r>
            <a:r>
              <a:rPr lang="en-US" sz="2000" kern="1200" dirty="0" smtClean="0">
                <a:solidFill>
                  <a:srgbClr val="6D7777"/>
                </a:solidFill>
                <a:latin typeface="IBM Plex Sans" panose="020B0503050000000000" pitchFamily="34" charset="77"/>
              </a:rPr>
              <a:t>, pods and persistence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rPr>
              <a:t/>
            </a:r>
            <a:br>
              <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rPr>
            </a:b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Terminology</a:t>
            </a:r>
            <a:r>
              <a:rPr kumimoji="0" lang="en-US" sz="2000" b="0"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 and</a:t>
            </a:r>
            <a:r>
              <a:rPr kumimoji="0" lang="en-US" sz="2000" b="0" i="0" u="none" strike="noStrike" kern="1200" cap="none" spc="0" normalizeH="0" noProof="0" dirty="0" smtClean="0">
                <a:ln>
                  <a:noFill/>
                </a:ln>
                <a:solidFill>
                  <a:srgbClr val="6D7777"/>
                </a:solidFill>
                <a:effectLst/>
                <a:uLnTx/>
                <a:uFillTx/>
                <a:latin typeface="IBM Plex Sans" panose="020B0503050000000000" pitchFamily="34" charset="77"/>
                <a:sym typeface="Calibri"/>
              </a:rPr>
              <a:t> the persistent lexicon</a:t>
            </a: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Value</a:t>
            </a:r>
            <a:r>
              <a:rPr kumimoji="0" lang="en-US" sz="2000" b="0" i="0" u="none" strike="noStrike" kern="1200" cap="none" spc="0" normalizeH="0" baseline="0" noProof="0" dirty="0" smtClean="0">
                <a:ln>
                  <a:noFill/>
                </a:ln>
                <a:solidFill>
                  <a:srgbClr val="6D7777"/>
                </a:solidFill>
                <a:effectLst/>
                <a:uLnTx/>
                <a:uFillTx/>
                <a:latin typeface="IBM Plex Sans" panose="020B0503050000000000" pitchFamily="34" charset="77"/>
                <a:sym typeface="Calibri"/>
              </a:rPr>
              <a:t> of the persistence</a:t>
            </a:r>
            <a:r>
              <a:rPr kumimoji="0" lang="en-US" sz="2000" b="0" i="0" u="none" strike="noStrike" kern="1200" cap="none" spc="0" normalizeH="0" noProof="0" dirty="0" smtClean="0">
                <a:ln>
                  <a:noFill/>
                </a:ln>
                <a:solidFill>
                  <a:srgbClr val="6D7777"/>
                </a:solidFill>
                <a:effectLst/>
                <a:uLnTx/>
                <a:uFillTx/>
                <a:latin typeface="IBM Plex Sans" panose="020B0503050000000000" pitchFamily="34" charset="77"/>
                <a:sym typeface="Calibri"/>
              </a:rPr>
              <a:t> solution</a:t>
            </a:r>
            <a:endParaRPr kumimoji="0" lang="en-US" sz="2400" b="0" i="0" u="none" strike="noStrike" kern="1200" cap="none" spc="0" normalizeH="0" baseline="0" noProof="0" dirty="0">
              <a:ln>
                <a:noFill/>
              </a:ln>
              <a:solidFill>
                <a:srgbClr val="6D7777"/>
              </a:solidFill>
              <a:effectLst/>
              <a:uLnTx/>
              <a:uFillTx/>
              <a:latin typeface="IBM Plex Sans" panose="020B0503050000000000" pitchFamily="34" charset="77"/>
              <a:sym typeface="Calibri"/>
            </a:endParaRPr>
          </a:p>
        </p:txBody>
      </p:sp>
      <p:sp>
        <p:nvSpPr>
          <p:cNvPr id="15" name="Slide Number Placeholder 1">
            <a:extLst>
              <a:ext uri="{FF2B5EF4-FFF2-40B4-BE49-F238E27FC236}">
                <a16:creationId xmlns="" xmlns:a16="http://schemas.microsoft.com/office/drawing/2014/main" id="{56364E5B-B9D3-794C-838B-962C7214E273}"/>
              </a:ext>
            </a:extLst>
          </p:cNvPr>
          <p:cNvSpPr txBox="1">
            <a:spLocks/>
          </p:cNvSpPr>
          <p:nvPr/>
        </p:nvSpPr>
        <p:spPr>
          <a:xfrm>
            <a:off x="9074727"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4</a:t>
            </a:fld>
            <a:endParaRPr lang="en-US" sz="800" dirty="0">
              <a:solidFill>
                <a:srgbClr val="000000"/>
              </a:solidFill>
              <a:latin typeface="IBM Plex Sans"/>
            </a:endParaRPr>
          </a:p>
        </p:txBody>
      </p:sp>
      <p:sp>
        <p:nvSpPr>
          <p:cNvPr id="19" name="Footer Placeholder 3">
            <a:extLst>
              <a:ext uri="{FF2B5EF4-FFF2-40B4-BE49-F238E27FC236}">
                <a16:creationId xmlns="" xmlns:a16="http://schemas.microsoft.com/office/drawing/2014/main" id="{607E5871-4AFB-934D-810E-B92B86B5C24C}"/>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pic>
        <p:nvPicPr>
          <p:cNvPr id="4" name="Picture 3"/>
          <p:cNvPicPr>
            <a:picLocks noChangeAspect="1"/>
          </p:cNvPicPr>
          <p:nvPr/>
        </p:nvPicPr>
        <p:blipFill>
          <a:blip r:embed="rId3"/>
          <a:stretch>
            <a:fillRect/>
          </a:stretch>
        </p:blipFill>
        <p:spPr>
          <a:xfrm>
            <a:off x="2839355" y="2273240"/>
            <a:ext cx="913634" cy="800994"/>
          </a:xfrm>
          <a:prstGeom prst="rect">
            <a:avLst/>
          </a:prstGeom>
        </p:spPr>
      </p:pic>
      <p:pic>
        <p:nvPicPr>
          <p:cNvPr id="5" name="Picture 4"/>
          <p:cNvPicPr>
            <a:picLocks noChangeAspect="1"/>
          </p:cNvPicPr>
          <p:nvPr/>
        </p:nvPicPr>
        <p:blipFill>
          <a:blip r:embed="rId4"/>
          <a:stretch>
            <a:fillRect/>
          </a:stretch>
        </p:blipFill>
        <p:spPr>
          <a:xfrm>
            <a:off x="2814192" y="3133040"/>
            <a:ext cx="975488" cy="845423"/>
          </a:xfrm>
          <a:prstGeom prst="rect">
            <a:avLst/>
          </a:prstGeom>
        </p:spPr>
      </p:pic>
      <p:pic>
        <p:nvPicPr>
          <p:cNvPr id="6" name="Picture 5"/>
          <p:cNvPicPr>
            <a:picLocks noChangeAspect="1"/>
          </p:cNvPicPr>
          <p:nvPr/>
        </p:nvPicPr>
        <p:blipFill>
          <a:blip r:embed="rId5"/>
          <a:stretch>
            <a:fillRect/>
          </a:stretch>
        </p:blipFill>
        <p:spPr>
          <a:xfrm>
            <a:off x="2673961" y="3973769"/>
            <a:ext cx="1269782" cy="1024018"/>
          </a:xfrm>
          <a:prstGeom prst="rect">
            <a:avLst/>
          </a:prstGeom>
        </p:spPr>
      </p:pic>
      <p:pic>
        <p:nvPicPr>
          <p:cNvPr id="7" name="Picture 6"/>
          <p:cNvPicPr>
            <a:picLocks noChangeAspect="1"/>
          </p:cNvPicPr>
          <p:nvPr/>
        </p:nvPicPr>
        <p:blipFill>
          <a:blip r:embed="rId6"/>
          <a:stretch>
            <a:fillRect/>
          </a:stretch>
        </p:blipFill>
        <p:spPr>
          <a:xfrm>
            <a:off x="2529178" y="5169330"/>
            <a:ext cx="1545515" cy="414086"/>
          </a:xfrm>
          <a:prstGeom prst="rect">
            <a:avLst/>
          </a:prstGeom>
        </p:spPr>
      </p:pic>
    </p:spTree>
    <p:extLst>
      <p:ext uri="{BB962C8B-B14F-4D97-AF65-F5344CB8AC3E}">
        <p14:creationId xmlns:p14="http://schemas.microsoft.com/office/powerpoint/2010/main" val="1038684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512763" y="971550"/>
            <a:ext cx="11679237" cy="996950"/>
          </a:xfrm>
        </p:spPr>
        <p:txBody>
          <a:bodyPr/>
          <a:lstStyle/>
          <a:p>
            <a:r>
              <a:rPr lang="en-US" sz="2600" dirty="0" smtClean="0">
                <a:solidFill>
                  <a:srgbClr val="000000"/>
                </a:solidFill>
                <a:latin typeface="IBM Plex Sans" panose="020B0503050000000000" pitchFamily="34" charset="77"/>
              </a:rPr>
              <a:t>We strive to simplify our configuration management by moving </a:t>
            </a:r>
            <a:r>
              <a:rPr lang="en-US" sz="2600" smtClean="0">
                <a:solidFill>
                  <a:srgbClr val="000000"/>
                </a:solidFill>
                <a:latin typeface="IBM Plex Sans" panose="020B0503050000000000" pitchFamily="34" charset="77"/>
              </a:rPr>
              <a:t>towards immutability</a:t>
            </a:r>
          </a:p>
          <a:p>
            <a:endParaRPr lang="en-US" sz="2600" dirty="0">
              <a:solidFill>
                <a:srgbClr val="000000"/>
              </a:solidFill>
              <a:latin typeface="IBM Plex Sans" panose="020B0503050000000000" pitchFamily="34" charset="77"/>
            </a:endParaRPr>
          </a:p>
        </p:txBody>
      </p:sp>
      <p:sp>
        <p:nvSpPr>
          <p:cNvPr id="6"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It is about STATE not STORAGE</a:t>
            </a:r>
            <a:endParaRPr kumimoji="0" lang="en-US" sz="3200" i="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9" name="Slide Number Placeholder 1">
            <a:extLst>
              <a:ext uri="{FF2B5EF4-FFF2-40B4-BE49-F238E27FC236}">
                <a16:creationId xmlns="" xmlns:a16="http://schemas.microsoft.com/office/drawing/2014/main" id="{5CE36814-E2BB-6C49-9AB8-4068D67BB89D}"/>
              </a:ext>
            </a:extLst>
          </p:cNvPr>
          <p:cNvSpPr txBox="1">
            <a:spLocks/>
          </p:cNvSpPr>
          <p:nvPr/>
        </p:nvSpPr>
        <p:spPr>
          <a:xfrm>
            <a:off x="9119092"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5</a:t>
            </a:fld>
            <a:endParaRPr lang="en-US" sz="800" dirty="0">
              <a:solidFill>
                <a:srgbClr val="000000"/>
              </a:solidFill>
              <a:latin typeface="IBM Plex Sans"/>
            </a:endParaRPr>
          </a:p>
        </p:txBody>
      </p:sp>
      <p:sp>
        <p:nvSpPr>
          <p:cNvPr id="12" name="Footer Placeholder 3">
            <a:extLst>
              <a:ext uri="{FF2B5EF4-FFF2-40B4-BE49-F238E27FC236}">
                <a16:creationId xmlns="" xmlns:a16="http://schemas.microsoft.com/office/drawing/2014/main" id="{2772353C-0151-1349-B3FF-920E9931F0C8}"/>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19" name="TextBox 18">
            <a:extLst>
              <a:ext uri="{FF2B5EF4-FFF2-40B4-BE49-F238E27FC236}">
                <a16:creationId xmlns="" xmlns:a16="http://schemas.microsoft.com/office/drawing/2014/main" id="{87EFC9A1-5BC3-0F42-9A26-D592E34C3339}"/>
              </a:ext>
            </a:extLst>
          </p:cNvPr>
          <p:cNvSpPr txBox="1"/>
          <p:nvPr/>
        </p:nvSpPr>
        <p:spPr>
          <a:xfrm>
            <a:off x="3698876" y="3183878"/>
            <a:ext cx="1539204"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smtClean="0">
                <a:ln>
                  <a:noFill/>
                </a:ln>
                <a:solidFill>
                  <a:srgbClr val="000000"/>
                </a:solidFill>
                <a:effectLst/>
                <a:uLnTx/>
                <a:uFillTx/>
                <a:latin typeface="IBM Plex Sans"/>
                <a:ea typeface="+mn-ea"/>
                <a:cs typeface="+mn-cs"/>
              </a:rPr>
              <a:t>Stateless</a:t>
            </a:r>
            <a:endParaRPr kumimoji="0" lang="en-US" sz="2400" b="1"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0" name="TextBox 19">
            <a:extLst>
              <a:ext uri="{FF2B5EF4-FFF2-40B4-BE49-F238E27FC236}">
                <a16:creationId xmlns="" xmlns:a16="http://schemas.microsoft.com/office/drawing/2014/main" id="{B47BD87C-0E2A-DF43-8430-237D20909307}"/>
              </a:ext>
            </a:extLst>
          </p:cNvPr>
          <p:cNvSpPr txBox="1"/>
          <p:nvPr/>
        </p:nvSpPr>
        <p:spPr>
          <a:xfrm>
            <a:off x="3317647" y="3616552"/>
            <a:ext cx="2222236"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IBM Plex Sans"/>
                <a:ea typeface="+mn-ea"/>
                <a:cs typeface="+mn-cs"/>
              </a:rPr>
              <a:t>Applications that containerize the best tend to be stateless</a:t>
            </a:r>
            <a:r>
              <a:rPr kumimoji="0" lang="en-US" sz="1600" b="0" i="0" u="none" strike="noStrike" kern="1200" cap="none" spc="0" normalizeH="0" noProof="0" dirty="0" smtClean="0">
                <a:ln>
                  <a:noFill/>
                </a:ln>
                <a:solidFill>
                  <a:srgbClr val="000000"/>
                </a:solidFill>
                <a:effectLst/>
                <a:uLnTx/>
                <a:uFillTx/>
                <a:latin typeface="IBM Plex Sans"/>
                <a:ea typeface="+mn-ea"/>
                <a:cs typeface="+mn-cs"/>
              </a:rPr>
              <a:t> with a small number of configuration parameters required for personalization</a:t>
            </a:r>
            <a:endParaRPr kumimoji="0" lang="en-US" sz="16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1" name="TextBox 20">
            <a:extLst>
              <a:ext uri="{FF2B5EF4-FFF2-40B4-BE49-F238E27FC236}">
                <a16:creationId xmlns="" xmlns:a16="http://schemas.microsoft.com/office/drawing/2014/main" id="{31425186-8A49-C044-A790-9F8DB34CD08D}"/>
              </a:ext>
            </a:extLst>
          </p:cNvPr>
          <p:cNvSpPr txBox="1"/>
          <p:nvPr/>
        </p:nvSpPr>
        <p:spPr>
          <a:xfrm>
            <a:off x="822526" y="3621128"/>
            <a:ext cx="1835739"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IBM Plex Sans"/>
                <a:ea typeface="+mn-ea"/>
                <a:cs typeface="+mn-cs"/>
              </a:rPr>
              <a:t>Containers are purposefully not Virtual</a:t>
            </a:r>
            <a:r>
              <a:rPr kumimoji="0" lang="en-US" sz="1600" b="0" i="0" u="none" strike="noStrike" kern="1200" cap="none" spc="0" normalizeH="0" noProof="0" dirty="0" smtClean="0">
                <a:ln>
                  <a:noFill/>
                </a:ln>
                <a:solidFill>
                  <a:srgbClr val="000000"/>
                </a:solidFill>
                <a:effectLst/>
                <a:uLnTx/>
                <a:uFillTx/>
                <a:latin typeface="IBM Plex Sans"/>
                <a:ea typeface="+mn-ea"/>
                <a:cs typeface="+mn-cs"/>
              </a:rPr>
              <a:t> Machines and do not carry the burden of a VMs resource management</a:t>
            </a:r>
            <a:endParaRPr kumimoji="0" lang="en-US" sz="16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2" name="TextBox 21">
            <a:extLst>
              <a:ext uri="{FF2B5EF4-FFF2-40B4-BE49-F238E27FC236}">
                <a16:creationId xmlns="" xmlns:a16="http://schemas.microsoft.com/office/drawing/2014/main" id="{B50DD885-7325-2B44-8602-6228A8EE59F6}"/>
              </a:ext>
            </a:extLst>
          </p:cNvPr>
          <p:cNvSpPr txBox="1"/>
          <p:nvPr/>
        </p:nvSpPr>
        <p:spPr>
          <a:xfrm>
            <a:off x="860987" y="3183879"/>
            <a:ext cx="17588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IBM Plex Sans"/>
                <a:ea typeface="+mn-ea"/>
                <a:cs typeface="+mn-cs"/>
              </a:rPr>
              <a:t>Containers</a:t>
            </a:r>
            <a:endParaRPr kumimoji="0" lang="en-US" sz="2400" b="1"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4" name="TextBox 23">
            <a:extLst>
              <a:ext uri="{FF2B5EF4-FFF2-40B4-BE49-F238E27FC236}">
                <a16:creationId xmlns="" xmlns:a16="http://schemas.microsoft.com/office/drawing/2014/main" id="{54CF2019-F0E7-A64A-97EB-3289ED304D4A}"/>
              </a:ext>
            </a:extLst>
          </p:cNvPr>
          <p:cNvSpPr txBox="1"/>
          <p:nvPr/>
        </p:nvSpPr>
        <p:spPr>
          <a:xfrm>
            <a:off x="9157407" y="3180181"/>
            <a:ext cx="160653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kern="1200" dirty="0" smtClean="0">
                <a:latin typeface="IBM Plex Sans"/>
                <a:ea typeface="+mn-ea"/>
                <a:cs typeface="+mn-cs"/>
              </a:rPr>
              <a:t>Pervasive</a:t>
            </a:r>
            <a:endParaRPr kumimoji="0" lang="en-US" sz="2400" b="1"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25" name="Rectangle 24">
            <a:extLst>
              <a:ext uri="{FF2B5EF4-FFF2-40B4-BE49-F238E27FC236}">
                <a16:creationId xmlns="" xmlns:a16="http://schemas.microsoft.com/office/drawing/2014/main" id="{1690776D-91E5-144B-B6DE-C5D360FC86CB}"/>
              </a:ext>
            </a:extLst>
          </p:cNvPr>
          <p:cNvSpPr/>
          <p:nvPr/>
        </p:nvSpPr>
        <p:spPr>
          <a:xfrm>
            <a:off x="8715253" y="3616446"/>
            <a:ext cx="2533924" cy="18158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smtClean="0">
                <a:latin typeface="IBM Plex Sans"/>
                <a:ea typeface="+mn-ea"/>
                <a:cs typeface="+mn-cs"/>
              </a:rPr>
              <a:t>As orchestration is used to place containerized workload throughout the private cloud it becomes important that the persistent storage is equally mobile</a:t>
            </a:r>
            <a:endParaRPr lang="en-US" sz="1600" kern="1200" dirty="0">
              <a:latin typeface="IBM Plex Sans"/>
              <a:ea typeface="+mn-ea"/>
              <a:cs typeface="+mn-cs"/>
            </a:endParaRPr>
          </a:p>
        </p:txBody>
      </p:sp>
      <p:sp>
        <p:nvSpPr>
          <p:cNvPr id="30" name="TextBox 29">
            <a:extLst>
              <a:ext uri="{FF2B5EF4-FFF2-40B4-BE49-F238E27FC236}">
                <a16:creationId xmlns="" xmlns:a16="http://schemas.microsoft.com/office/drawing/2014/main" id="{CE8A844D-5703-3642-93BF-2FB089180F72}"/>
              </a:ext>
            </a:extLst>
          </p:cNvPr>
          <p:cNvSpPr txBox="1"/>
          <p:nvPr/>
        </p:nvSpPr>
        <p:spPr>
          <a:xfrm>
            <a:off x="6627317" y="3188788"/>
            <a:ext cx="96212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srgbClr val="000000"/>
                </a:solidFill>
                <a:effectLst/>
                <a:uLnTx/>
                <a:uFillTx/>
                <a:latin typeface="IBM Plex Sans"/>
                <a:ea typeface="+mn-ea"/>
                <a:cs typeface="+mn-cs"/>
              </a:rPr>
              <a:t>State</a:t>
            </a:r>
            <a:endParaRPr kumimoji="0" lang="en-US" sz="2400" b="1"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31" name="Rectangle 30">
            <a:extLst>
              <a:ext uri="{FF2B5EF4-FFF2-40B4-BE49-F238E27FC236}">
                <a16:creationId xmlns="" xmlns:a16="http://schemas.microsoft.com/office/drawing/2014/main" id="{304E205B-21F9-4644-AE95-2900C9B4E926}"/>
              </a:ext>
            </a:extLst>
          </p:cNvPr>
          <p:cNvSpPr/>
          <p:nvPr/>
        </p:nvSpPr>
        <p:spPr>
          <a:xfrm>
            <a:off x="5884621" y="3623764"/>
            <a:ext cx="2447511" cy="181588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rgbClr val="000000"/>
                </a:solidFill>
                <a:effectLst/>
                <a:uLnTx/>
                <a:uFillTx/>
                <a:latin typeface="IBM Plex Sans"/>
                <a:ea typeface="+mn-ea"/>
                <a:cs typeface="+mn-cs"/>
              </a:rPr>
              <a:t>Some services require backing storage</a:t>
            </a:r>
            <a:r>
              <a:rPr kumimoji="0" lang="en-US" sz="1600" b="0" i="0" u="none" strike="noStrike" kern="1200" cap="none" spc="0" normalizeH="0" noProof="0" dirty="0" smtClean="0">
                <a:ln>
                  <a:noFill/>
                </a:ln>
                <a:solidFill>
                  <a:srgbClr val="000000"/>
                </a:solidFill>
                <a:effectLst/>
                <a:uLnTx/>
                <a:uFillTx/>
                <a:latin typeface="IBM Plex Sans"/>
                <a:ea typeface="+mn-ea"/>
                <a:cs typeface="+mn-cs"/>
              </a:rPr>
              <a:t> to maintain the current operating state such as a database or an applications that persist transactions</a:t>
            </a:r>
            <a:endParaRPr kumimoji="0" lang="en-US" sz="1600" b="0" i="0" u="none" strike="noStrike" kern="1200" cap="none" spc="0" normalizeH="0" baseline="0" noProof="0" dirty="0">
              <a:ln>
                <a:noFill/>
              </a:ln>
              <a:solidFill>
                <a:srgbClr val="000000"/>
              </a:solidFill>
              <a:effectLst/>
              <a:uLnTx/>
              <a:uFillTx/>
              <a:latin typeface="IBM Plex Sans"/>
              <a:ea typeface="+mn-ea"/>
              <a:cs typeface="+mn-cs"/>
            </a:endParaRPr>
          </a:p>
        </p:txBody>
      </p:sp>
      <p:pic>
        <p:nvPicPr>
          <p:cNvPr id="5" name="Picture 4"/>
          <p:cNvPicPr>
            <a:picLocks noChangeAspect="1"/>
          </p:cNvPicPr>
          <p:nvPr/>
        </p:nvPicPr>
        <p:blipFill>
          <a:blip r:embed="rId3"/>
          <a:stretch>
            <a:fillRect/>
          </a:stretch>
        </p:blipFill>
        <p:spPr>
          <a:xfrm>
            <a:off x="979475" y="2340001"/>
            <a:ext cx="1521840" cy="814886"/>
          </a:xfrm>
          <a:prstGeom prst="rect">
            <a:avLst/>
          </a:prstGeom>
        </p:spPr>
      </p:pic>
      <p:pic>
        <p:nvPicPr>
          <p:cNvPr id="8" name="Picture 7"/>
          <p:cNvPicPr>
            <a:picLocks noChangeAspect="1"/>
          </p:cNvPicPr>
          <p:nvPr/>
        </p:nvPicPr>
        <p:blipFill>
          <a:blip r:embed="rId4"/>
          <a:stretch>
            <a:fillRect/>
          </a:stretch>
        </p:blipFill>
        <p:spPr>
          <a:xfrm>
            <a:off x="3848212" y="2155178"/>
            <a:ext cx="1266092" cy="1028700"/>
          </a:xfrm>
          <a:prstGeom prst="rect">
            <a:avLst/>
          </a:prstGeom>
        </p:spPr>
      </p:pic>
      <p:pic>
        <p:nvPicPr>
          <p:cNvPr id="10" name="Picture 9"/>
          <p:cNvPicPr>
            <a:picLocks noChangeAspect="1"/>
          </p:cNvPicPr>
          <p:nvPr/>
        </p:nvPicPr>
        <p:blipFill>
          <a:blip r:embed="rId5"/>
          <a:stretch>
            <a:fillRect/>
          </a:stretch>
        </p:blipFill>
        <p:spPr>
          <a:xfrm>
            <a:off x="6560003" y="2125558"/>
            <a:ext cx="1060063" cy="1060063"/>
          </a:xfrm>
          <a:prstGeom prst="rect">
            <a:avLst/>
          </a:prstGeom>
        </p:spPr>
      </p:pic>
      <p:pic>
        <p:nvPicPr>
          <p:cNvPr id="37" name="Picture 36"/>
          <p:cNvPicPr>
            <a:picLocks noChangeAspect="1"/>
          </p:cNvPicPr>
          <p:nvPr/>
        </p:nvPicPr>
        <p:blipFill>
          <a:blip r:embed="rId6"/>
          <a:stretch>
            <a:fillRect/>
          </a:stretch>
        </p:blipFill>
        <p:spPr>
          <a:xfrm>
            <a:off x="9352984" y="2086000"/>
            <a:ext cx="1215378" cy="1215378"/>
          </a:xfrm>
          <a:prstGeom prst="rect">
            <a:avLst/>
          </a:prstGeom>
        </p:spPr>
      </p:pic>
    </p:spTree>
    <p:extLst>
      <p:ext uri="{BB962C8B-B14F-4D97-AF65-F5344CB8AC3E}">
        <p14:creationId xmlns:p14="http://schemas.microsoft.com/office/powerpoint/2010/main" val="2300496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D04E8219-4D5B-DE45-8459-643497429B26}"/>
              </a:ext>
            </a:extLst>
          </p:cNvPr>
          <p:cNvSpPr/>
          <p:nvPr/>
        </p:nvSpPr>
        <p:spPr>
          <a:xfrm>
            <a:off x="6090928" y="0"/>
            <a:ext cx="6082696" cy="6858000"/>
          </a:xfrm>
          <a:prstGeom prst="rect">
            <a:avLst/>
          </a:prstGeom>
          <a:solidFill>
            <a:schemeClr val="bg1"/>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ext Placeholder 3">
            <a:extLst>
              <a:ext uri="{FF2B5EF4-FFF2-40B4-BE49-F238E27FC236}">
                <a16:creationId xmlns="" xmlns:a16="http://schemas.microsoft.com/office/drawing/2014/main" id="{E10D0E33-8212-4041-A845-74E0C9A69797}"/>
              </a:ext>
            </a:extLst>
          </p:cNvPr>
          <p:cNvSpPr>
            <a:spLocks noGrp="1"/>
          </p:cNvSpPr>
          <p:nvPr>
            <p:ph type="body" sz="quarter" idx="12"/>
          </p:nvPr>
        </p:nvSpPr>
        <p:spPr>
          <a:xfrm>
            <a:off x="311452" y="915485"/>
            <a:ext cx="5486400" cy="5520536"/>
          </a:xfrm>
        </p:spPr>
        <p:txBody>
          <a:bodyPr anchor="ctr" anchorCtr="0"/>
          <a:lstStyle/>
          <a:p>
            <a:pPr lvl="0" algn="r">
              <a:defRPr/>
            </a:pPr>
            <a:r>
              <a:rPr lang="en-US" sz="3200" dirty="0" smtClean="0"/>
              <a:t>The </a:t>
            </a:r>
            <a:r>
              <a:rPr lang="en-US" sz="3200" b="1" dirty="0" smtClean="0"/>
              <a:t>storage backend </a:t>
            </a:r>
            <a:r>
              <a:rPr lang="en-US" sz="3200" dirty="0" smtClean="0"/>
              <a:t>in </a:t>
            </a:r>
            <a:r>
              <a:rPr lang="en-US" sz="3200" b="1" dirty="0" smtClean="0"/>
              <a:t>Docker</a:t>
            </a:r>
            <a:r>
              <a:rPr lang="en-US" sz="3200" dirty="0" smtClean="0"/>
              <a:t> handles reads and writes and supports key features such as </a:t>
            </a:r>
            <a:r>
              <a:rPr lang="en-US" sz="3200" b="1" dirty="0" smtClean="0"/>
              <a:t>layering</a:t>
            </a:r>
            <a:endParaRPr lang="en-US" sz="3200" b="1" dirty="0"/>
          </a:p>
        </p:txBody>
      </p:sp>
      <p:sp>
        <p:nvSpPr>
          <p:cNvPr id="5" name="Text Placeholder 4">
            <a:extLst>
              <a:ext uri="{FF2B5EF4-FFF2-40B4-BE49-F238E27FC236}">
                <a16:creationId xmlns="" xmlns:a16="http://schemas.microsoft.com/office/drawing/2014/main" id="{6BC799AB-7078-4144-858C-932CE5A42F35}"/>
              </a:ext>
            </a:extLst>
          </p:cNvPr>
          <p:cNvSpPr>
            <a:spLocks noGrp="1"/>
          </p:cNvSpPr>
          <p:nvPr>
            <p:ph type="body" sz="quarter" idx="13"/>
          </p:nvPr>
        </p:nvSpPr>
        <p:spPr>
          <a:xfrm>
            <a:off x="6389076" y="317500"/>
            <a:ext cx="5486400" cy="6209247"/>
          </a:xfrm>
        </p:spPr>
        <p:txBody>
          <a:bodyPr/>
          <a:lstStyle/>
          <a:p>
            <a:pPr>
              <a:spcBef>
                <a:spcPts val="533"/>
              </a:spcBef>
              <a:defRPr/>
            </a:pPr>
            <a:r>
              <a:rPr lang="en-US" sz="2400" b="1" dirty="0" err="1" smtClean="0">
                <a:solidFill>
                  <a:schemeClr val="bg2"/>
                </a:solidFill>
                <a:latin typeface="IBM Plex Sans" panose="020B0503050000000000" pitchFamily="34" charset="77"/>
                <a:ea typeface="IBM Plex Sans" charset="0"/>
                <a:cs typeface="IBM Plex Sans" charset="0"/>
                <a:sym typeface="Helvetica Neue"/>
              </a:rPr>
              <a:t>Backends</a:t>
            </a:r>
            <a:endParaRPr lang="en-US" sz="2400" b="1" dirty="0">
              <a:solidFill>
                <a:schemeClr val="bg2"/>
              </a:solidFill>
              <a:latin typeface="IBM Plex Sans" panose="020B0503050000000000" pitchFamily="34" charset="77"/>
              <a:ea typeface="IBM Plex Sans" charset="0"/>
              <a:cs typeface="IBM Plex Sans" charset="0"/>
              <a:sym typeface="Helvetica Neue"/>
            </a:endParaRP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The backend you chose (or that is chosen for you) depends heavily on the architecture of your nodes and version of Docker</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Understand your backend when troubleshooting</a:t>
            </a:r>
          </a:p>
          <a:p>
            <a:pPr marL="380990" indent="-380990">
              <a:spcBef>
                <a:spcPts val="533"/>
              </a:spcBef>
              <a:buFont typeface="Arial" panose="020B0604020202020204" pitchFamily="34" charset="0"/>
              <a:buChar char="•"/>
              <a:defRPr/>
            </a:pPr>
            <a:r>
              <a:rPr lang="en-US" sz="2133" dirty="0" smtClean="0">
                <a:solidFill>
                  <a:schemeClr val="bg2"/>
                </a:solidFill>
                <a:latin typeface="IBM Plex Sans" panose="020B0503050000000000" pitchFamily="34" charset="77"/>
                <a:ea typeface="IBM Plex Sans" charset="0"/>
                <a:cs typeface="IBM Plex Sans" charset="0"/>
                <a:sym typeface="Helvetica Neue"/>
              </a:rPr>
              <a:t>Pay attention to backing filesystems</a:t>
            </a:r>
            <a:endParaRPr lang="en-US" sz="2133" dirty="0">
              <a:solidFill>
                <a:schemeClr val="bg2"/>
              </a:solidFill>
              <a:latin typeface="IBM Plex Sans" panose="020B0503050000000000" pitchFamily="34" charset="77"/>
              <a:ea typeface="IBM Plex Sans" charset="0"/>
              <a:cs typeface="IBM Plex Sans" charset="0"/>
              <a:sym typeface="Helvetica Neue"/>
            </a:endParaRPr>
          </a:p>
          <a:p>
            <a:endParaRPr lang="en-US" sz="800" b="1" i="1" dirty="0">
              <a:solidFill>
                <a:schemeClr val="bg2"/>
              </a:solidFill>
              <a:latin typeface="IBM Plex Sans" panose="020B0503050000000000" pitchFamily="34" charset="77"/>
              <a:sym typeface="Helvetica Neue"/>
            </a:endParaRPr>
          </a:p>
          <a:p>
            <a:pPr>
              <a:lnSpc>
                <a:spcPct val="150000"/>
              </a:lnSpc>
            </a:pPr>
            <a:r>
              <a:rPr lang="en-US" sz="2400" b="1" dirty="0">
                <a:solidFill>
                  <a:schemeClr val="bg2"/>
                </a:solidFill>
                <a:latin typeface="IBM Plex Sans" panose="020B0503050000000000" pitchFamily="34" charset="77"/>
                <a:sym typeface="Helvetica Neue"/>
              </a:rPr>
              <a:t>o</a:t>
            </a:r>
            <a:r>
              <a:rPr lang="en-US" sz="2400" b="1" dirty="0" smtClean="0">
                <a:solidFill>
                  <a:schemeClr val="bg2"/>
                </a:solidFill>
                <a:latin typeface="IBM Plex Sans" panose="020B0503050000000000" pitchFamily="34" charset="77"/>
                <a:sym typeface="Helvetica Neue"/>
              </a:rPr>
              <a:t>verlay2</a:t>
            </a:r>
            <a:endParaRPr lang="en-US" sz="2400" b="1" dirty="0">
              <a:solidFill>
                <a:schemeClr val="bg2"/>
              </a:solidFill>
              <a:latin typeface="IBM Plex Sans" panose="020B0503050000000000" pitchFamily="34" charset="77"/>
              <a:sym typeface="Helvetica Neue"/>
            </a:endParaRPr>
          </a:p>
          <a:p>
            <a:pPr marL="380990" indent="-380990">
              <a:buFont typeface="Arial" panose="020B0604020202020204" pitchFamily="34" charset="0"/>
              <a:buChar char="•"/>
            </a:pPr>
            <a:r>
              <a:rPr lang="en-US" sz="2133" dirty="0" smtClean="0">
                <a:solidFill>
                  <a:schemeClr val="bg2"/>
                </a:solidFill>
                <a:latin typeface="IBM Plex Sans" panose="020B0503050000000000" pitchFamily="34" charset="77"/>
              </a:rPr>
              <a:t>Built upon the original AUFS</a:t>
            </a:r>
          </a:p>
          <a:p>
            <a:pPr marL="380990" indent="-380990">
              <a:buFont typeface="Arial" panose="020B0604020202020204" pitchFamily="34" charset="0"/>
              <a:buChar char="•"/>
            </a:pPr>
            <a:r>
              <a:rPr lang="en-US" sz="2133" dirty="0" smtClean="0">
                <a:solidFill>
                  <a:schemeClr val="bg2"/>
                </a:solidFill>
                <a:latin typeface="IBM Plex Sans" panose="020B0503050000000000" pitchFamily="34" charset="77"/>
              </a:rPr>
              <a:t>This is likely the first choice if available for your Linux distribution</a:t>
            </a:r>
          </a:p>
          <a:p>
            <a:pPr marL="380990" indent="-380990">
              <a:buFont typeface="Arial" panose="020B0604020202020204" pitchFamily="34" charset="0"/>
              <a:buChar char="•"/>
            </a:pPr>
            <a:endParaRPr lang="en-US" sz="2133" dirty="0">
              <a:solidFill>
                <a:schemeClr val="bg2"/>
              </a:solidFill>
              <a:latin typeface="IBM Plex Sans" panose="020B0503050000000000" pitchFamily="34" charset="77"/>
            </a:endParaRPr>
          </a:p>
          <a:p>
            <a:r>
              <a:rPr lang="en-US" sz="2133" b="1" dirty="0" smtClean="0">
                <a:solidFill>
                  <a:schemeClr val="bg2"/>
                </a:solidFill>
                <a:latin typeface="IBM Plex Sans" panose="020B0503050000000000" pitchFamily="34" charset="77"/>
              </a:rPr>
              <a:t>Device Mapper</a:t>
            </a:r>
          </a:p>
          <a:p>
            <a:pPr marL="342900" indent="-342900">
              <a:buFont typeface="Arial" charset="0"/>
              <a:buChar char="•"/>
            </a:pPr>
            <a:r>
              <a:rPr lang="en-US" sz="2133" dirty="0" smtClean="0">
                <a:solidFill>
                  <a:schemeClr val="bg2"/>
                </a:solidFill>
                <a:latin typeface="IBM Plex Sans" panose="020B0503050000000000" pitchFamily="34" charset="77"/>
              </a:rPr>
              <a:t>May be preferred for CentOS (and derivatives) </a:t>
            </a:r>
          </a:p>
          <a:p>
            <a:pPr marL="342900" indent="-342900">
              <a:buFont typeface="Arial" charset="0"/>
              <a:buChar char="•"/>
            </a:pPr>
            <a:endParaRPr lang="en-US" sz="2133" dirty="0" smtClean="0">
              <a:solidFill>
                <a:schemeClr val="bg2"/>
              </a:solidFill>
              <a:latin typeface="IBM Plex Sans" panose="020B0503050000000000" pitchFamily="34" charset="77"/>
            </a:endParaRPr>
          </a:p>
          <a:p>
            <a:r>
              <a:rPr lang="en-US" sz="1200" dirty="0">
                <a:solidFill>
                  <a:schemeClr val="bg2"/>
                </a:solidFill>
                <a:latin typeface="IBM Plex Sans" panose="020B0503050000000000" pitchFamily="34" charset="77"/>
              </a:rPr>
              <a:t>https://</a:t>
            </a:r>
            <a:r>
              <a:rPr lang="en-US" sz="1200" dirty="0" err="1">
                <a:solidFill>
                  <a:schemeClr val="bg2"/>
                </a:solidFill>
                <a:latin typeface="IBM Plex Sans" panose="020B0503050000000000" pitchFamily="34" charset="77"/>
              </a:rPr>
              <a:t>success.docker.com</a:t>
            </a:r>
            <a:r>
              <a:rPr lang="en-US" sz="1200" dirty="0">
                <a:solidFill>
                  <a:schemeClr val="bg2"/>
                </a:solidFill>
                <a:latin typeface="IBM Plex Sans" panose="020B0503050000000000" pitchFamily="34" charset="77"/>
              </a:rPr>
              <a:t>/article/compatibility-matrix</a:t>
            </a:r>
          </a:p>
          <a:p>
            <a:pPr>
              <a:spcBef>
                <a:spcPts val="533"/>
              </a:spcBef>
              <a:defRPr/>
            </a:pPr>
            <a:endParaRPr lang="en-US" sz="800" b="1" i="1" dirty="0">
              <a:solidFill>
                <a:schemeClr val="bg2"/>
              </a:solidFill>
              <a:latin typeface="IBM Plex Sans" panose="020B0503050000000000" pitchFamily="34" charset="77"/>
              <a:ea typeface="IBM Plex Sans" charset="0"/>
              <a:cs typeface="IBM Plex Sans" charset="0"/>
              <a:sym typeface="Helvetica Neue"/>
            </a:endParaRPr>
          </a:p>
          <a:p>
            <a:pPr marL="380990" indent="-380990">
              <a:buFont typeface="Arial" panose="020B0604020202020204" pitchFamily="34" charset="0"/>
              <a:buChar char="•"/>
            </a:pPr>
            <a:endParaRPr lang="en-US" dirty="0">
              <a:solidFill>
                <a:schemeClr val="bg2"/>
              </a:solidFill>
              <a:latin typeface="IBM Plex Sans" panose="020B0503050000000000" pitchFamily="34" charset="77"/>
            </a:endParaRPr>
          </a:p>
          <a:p>
            <a:pPr marL="380990" indent="-380990">
              <a:spcBef>
                <a:spcPts val="533"/>
              </a:spcBef>
              <a:buFont typeface="Arial" panose="020B0604020202020204" pitchFamily="34" charset="0"/>
              <a:buChar char="•"/>
              <a:defRPr/>
            </a:pPr>
            <a:endParaRPr lang="en-US" dirty="0">
              <a:solidFill>
                <a:schemeClr val="bg2"/>
              </a:solidFill>
              <a:latin typeface="IBM Plex Sans" panose="020B0503050000000000" pitchFamily="34" charset="77"/>
              <a:ea typeface="IBM Plex Sans" charset="0"/>
              <a:cs typeface="IBM Plex Sans" charset="0"/>
              <a:sym typeface="Helvetica Neue"/>
            </a:endParaRPr>
          </a:p>
          <a:p>
            <a:endParaRPr lang="en-US" dirty="0"/>
          </a:p>
        </p:txBody>
      </p:sp>
      <p:sp>
        <p:nvSpPr>
          <p:cNvPr id="2" name="TextBox 1">
            <a:extLst>
              <a:ext uri="{FF2B5EF4-FFF2-40B4-BE49-F238E27FC236}">
                <a16:creationId xmlns="" xmlns:a16="http://schemas.microsoft.com/office/drawing/2014/main" id="{0FB9E747-B831-AD48-8495-E8D8280EC947}"/>
              </a:ext>
            </a:extLst>
          </p:cNvPr>
          <p:cNvSpPr txBox="1"/>
          <p:nvPr/>
        </p:nvSpPr>
        <p:spPr>
          <a:xfrm>
            <a:off x="286167" y="144655"/>
            <a:ext cx="4019049" cy="615553"/>
          </a:xfrm>
          <a:prstGeom prst="rect">
            <a:avLst/>
          </a:prstGeom>
          <a:noFill/>
        </p:spPr>
        <p:txBody>
          <a:bodyPr wrap="none" rtlCol="0">
            <a:spAutoFit/>
          </a:bodyPr>
          <a:lstStyle/>
          <a:p>
            <a:r>
              <a:rPr lang="en-US" sz="3400" dirty="0" smtClean="0"/>
              <a:t>Docker and Storage</a:t>
            </a:r>
            <a:endParaRPr lang="en-US" sz="3400" dirty="0"/>
          </a:p>
        </p:txBody>
      </p:sp>
      <p:sp>
        <p:nvSpPr>
          <p:cNvPr id="7" name="Footer Placeholder 3">
            <a:extLst>
              <a:ext uri="{FF2B5EF4-FFF2-40B4-BE49-F238E27FC236}">
                <a16:creationId xmlns="" xmlns:a16="http://schemas.microsoft.com/office/drawing/2014/main" id="{03BF640A-E816-844C-B2E1-000001894819}"/>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Tree>
    <p:extLst>
      <p:ext uri="{BB962C8B-B14F-4D97-AF65-F5344CB8AC3E}">
        <p14:creationId xmlns:p14="http://schemas.microsoft.com/office/powerpoint/2010/main" val="2928287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512763" y="971550"/>
            <a:ext cx="11679237" cy="667186"/>
          </a:xfrm>
        </p:spPr>
        <p:txBody>
          <a:bodyPr/>
          <a:lstStyle/>
          <a:p>
            <a:r>
              <a:rPr lang="en-US" sz="2600" dirty="0" smtClean="0">
                <a:solidFill>
                  <a:srgbClr val="000000"/>
                </a:solidFill>
                <a:latin typeface="IBM Plex Sans" panose="020B0503050000000000" pitchFamily="34" charset="77"/>
              </a:rPr>
              <a:t>There are different methods for persisting data for </a:t>
            </a:r>
            <a:r>
              <a:rPr lang="en-US" sz="2600" smtClean="0">
                <a:solidFill>
                  <a:srgbClr val="000000"/>
                </a:solidFill>
                <a:latin typeface="IBM Plex Sans" panose="020B0503050000000000" pitchFamily="34" charset="77"/>
              </a:rPr>
              <a:t>a workload</a:t>
            </a:r>
            <a:endParaRPr lang="en-US" sz="2600" dirty="0" smtClean="0">
              <a:solidFill>
                <a:srgbClr val="000000"/>
              </a:solidFill>
              <a:latin typeface="IBM Plex Sans" panose="020B0503050000000000" pitchFamily="34" charset="77"/>
            </a:endParaRPr>
          </a:p>
          <a:p>
            <a:endParaRPr lang="en-US" sz="2600" dirty="0">
              <a:solidFill>
                <a:srgbClr val="000000"/>
              </a:solidFill>
              <a:latin typeface="IBM Plex Sans" panose="020B0503050000000000" pitchFamily="34" charset="77"/>
            </a:endParaRPr>
          </a:p>
        </p:txBody>
      </p:sp>
      <p:sp>
        <p:nvSpPr>
          <p:cNvPr id="6" name="Title 1"/>
          <p:cNvSpPr txBox="1">
            <a:spLocks/>
          </p:cNvSpPr>
          <p:nvPr/>
        </p:nvSpPr>
        <p:spPr>
          <a:xfrm>
            <a:off x="302451" y="250383"/>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Methods for persisting data</a:t>
            </a:r>
            <a:endParaRPr kumimoji="0" lang="en-US" sz="3200" i="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9" name="Slide Number Placeholder 1">
            <a:extLst>
              <a:ext uri="{FF2B5EF4-FFF2-40B4-BE49-F238E27FC236}">
                <a16:creationId xmlns="" xmlns:a16="http://schemas.microsoft.com/office/drawing/2014/main" id="{5CE36814-E2BB-6C49-9AB8-4068D67BB89D}"/>
              </a:ext>
            </a:extLst>
          </p:cNvPr>
          <p:cNvSpPr txBox="1">
            <a:spLocks/>
          </p:cNvSpPr>
          <p:nvPr/>
        </p:nvSpPr>
        <p:spPr>
          <a:xfrm>
            <a:off x="9119092"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7</a:t>
            </a:fld>
            <a:endParaRPr lang="en-US" sz="800" dirty="0">
              <a:solidFill>
                <a:srgbClr val="000000"/>
              </a:solidFill>
              <a:latin typeface="IBM Plex Sans"/>
            </a:endParaRPr>
          </a:p>
        </p:txBody>
      </p:sp>
      <p:sp>
        <p:nvSpPr>
          <p:cNvPr id="12" name="Footer Placeholder 3">
            <a:extLst>
              <a:ext uri="{FF2B5EF4-FFF2-40B4-BE49-F238E27FC236}">
                <a16:creationId xmlns="" xmlns:a16="http://schemas.microsoft.com/office/drawing/2014/main" id="{2772353C-0151-1349-B3FF-920E9931F0C8}"/>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sp>
        <p:nvSpPr>
          <p:cNvPr id="22" name="TextBox 21">
            <a:extLst>
              <a:ext uri="{FF2B5EF4-FFF2-40B4-BE49-F238E27FC236}">
                <a16:creationId xmlns="" xmlns:a16="http://schemas.microsoft.com/office/drawing/2014/main" id="{B50DD885-7325-2B44-8602-6228A8EE59F6}"/>
              </a:ext>
            </a:extLst>
          </p:cNvPr>
          <p:cNvSpPr txBox="1"/>
          <p:nvPr/>
        </p:nvSpPr>
        <p:spPr>
          <a:xfrm>
            <a:off x="512763" y="4640272"/>
            <a:ext cx="4584700" cy="166708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noProof="0" dirty="0" smtClean="0">
                <a:latin typeface="IBM Plex Sans"/>
                <a:ea typeface="+mn-ea"/>
                <a:cs typeface="+mn-cs"/>
              </a:rPr>
              <a:t>A</a:t>
            </a:r>
            <a:r>
              <a:rPr kumimoji="0" lang="en-US" sz="2000" b="1" i="0" u="none" strike="noStrike" kern="1200" cap="none" spc="0" normalizeH="0" baseline="0" noProof="0" dirty="0" smtClean="0">
                <a:ln>
                  <a:noFill/>
                </a:ln>
                <a:solidFill>
                  <a:srgbClr val="000000"/>
                </a:solidFill>
                <a:effectLst/>
                <a:uLnTx/>
                <a:uFillTx/>
                <a:latin typeface="IBM Plex Sans"/>
                <a:ea typeface="+mn-ea"/>
                <a:cs typeface="+mn-cs"/>
              </a:rPr>
              <a:t> Persistent Volume</a:t>
            </a:r>
            <a:r>
              <a:rPr kumimoji="0" lang="en-US" sz="2000" b="1" i="0" u="none" strike="noStrike" kern="1200" cap="none" spc="0" normalizeH="0" noProof="0" dirty="0" smtClean="0">
                <a:ln>
                  <a:noFill/>
                </a:ln>
                <a:solidFill>
                  <a:srgbClr val="000000"/>
                </a:solidFill>
                <a:effectLst/>
                <a:uLnTx/>
                <a:uFillTx/>
                <a:latin typeface="IBM Plex Sans"/>
                <a:ea typeface="+mn-ea"/>
                <a:cs typeface="+mn-cs"/>
              </a:rPr>
              <a:t> Claim</a:t>
            </a:r>
            <a:r>
              <a:rPr kumimoji="0" lang="en-US" sz="2000" i="0" u="none" strike="noStrike" kern="1200" cap="none" spc="0" normalizeH="0" noProof="0" dirty="0" smtClean="0">
                <a:ln>
                  <a:noFill/>
                </a:ln>
                <a:solidFill>
                  <a:srgbClr val="000000"/>
                </a:solidFill>
                <a:effectLst/>
                <a:uLnTx/>
                <a:uFillTx/>
                <a:latin typeface="IBM Plex Sans"/>
                <a:ea typeface="+mn-ea"/>
                <a:cs typeface="+mn-cs"/>
              </a:rPr>
              <a:t> can be made by the developer against a </a:t>
            </a:r>
            <a:r>
              <a:rPr kumimoji="0" lang="en-US" sz="2000" b="1" i="0" u="none" strike="noStrike" kern="1200" cap="none" spc="0" normalizeH="0" noProof="0" dirty="0" smtClean="0">
                <a:ln>
                  <a:noFill/>
                </a:ln>
                <a:solidFill>
                  <a:srgbClr val="000000"/>
                </a:solidFill>
                <a:effectLst/>
                <a:uLnTx/>
                <a:uFillTx/>
                <a:latin typeface="IBM Plex Sans"/>
                <a:ea typeface="+mn-ea"/>
                <a:cs typeface="+mn-cs"/>
              </a:rPr>
              <a:t>Persistent Volume </a:t>
            </a:r>
            <a:r>
              <a:rPr kumimoji="0" lang="en-US" sz="2000" i="0" u="none" strike="noStrike" kern="1200" cap="none" spc="0" normalizeH="0" noProof="0" dirty="0" smtClean="0">
                <a:ln>
                  <a:noFill/>
                </a:ln>
                <a:solidFill>
                  <a:srgbClr val="000000"/>
                </a:solidFill>
                <a:effectLst/>
                <a:uLnTx/>
                <a:uFillTx/>
                <a:latin typeface="IBM Plex Sans"/>
                <a:ea typeface="+mn-ea"/>
                <a:cs typeface="+mn-cs"/>
              </a:rPr>
              <a:t>that a storage administrator has </a:t>
            </a:r>
            <a:r>
              <a:rPr kumimoji="0" lang="en-US" sz="2000" i="0" u="none" strike="noStrike" kern="1200" cap="none" spc="0" normalizeH="0" noProof="0" smtClean="0">
                <a:ln>
                  <a:noFill/>
                </a:ln>
                <a:solidFill>
                  <a:srgbClr val="000000"/>
                </a:solidFill>
                <a:effectLst/>
                <a:uLnTx/>
                <a:uFillTx/>
                <a:latin typeface="IBM Plex Sans"/>
                <a:ea typeface="+mn-ea"/>
                <a:cs typeface="+mn-cs"/>
              </a:rPr>
              <a:t>previously created</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pic>
        <p:nvPicPr>
          <p:cNvPr id="2" name="Picture 1"/>
          <p:cNvPicPr>
            <a:picLocks noChangeAspect="1"/>
          </p:cNvPicPr>
          <p:nvPr/>
        </p:nvPicPr>
        <p:blipFill>
          <a:blip r:embed="rId3"/>
          <a:stretch>
            <a:fillRect/>
          </a:stretch>
        </p:blipFill>
        <p:spPr>
          <a:xfrm>
            <a:off x="5243364" y="3365500"/>
            <a:ext cx="1563073" cy="1563073"/>
          </a:xfrm>
          <a:prstGeom prst="rect">
            <a:avLst/>
          </a:prstGeom>
        </p:spPr>
      </p:pic>
      <p:sp>
        <p:nvSpPr>
          <p:cNvPr id="26" name="TextBox 25">
            <a:extLst>
              <a:ext uri="{FF2B5EF4-FFF2-40B4-BE49-F238E27FC236}">
                <a16:creationId xmlns="" xmlns:a16="http://schemas.microsoft.com/office/drawing/2014/main" id="{B50DD885-7325-2B44-8602-6228A8EE59F6}"/>
              </a:ext>
            </a:extLst>
          </p:cNvPr>
          <p:cNvSpPr txBox="1"/>
          <p:nvPr/>
        </p:nvSpPr>
        <p:spPr>
          <a:xfrm>
            <a:off x="868364" y="1913498"/>
            <a:ext cx="4584700" cy="131126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noProof="0" dirty="0" smtClean="0">
                <a:latin typeface="IBM Plex Sans"/>
                <a:ea typeface="+mn-ea"/>
                <a:cs typeface="+mn-cs"/>
              </a:rPr>
              <a:t>Data can be stored using another cloud service hosted either in the private cloud or elsewhere in the enterprise (this then becomes a stateless workload)</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sp>
        <p:nvSpPr>
          <p:cNvPr id="27" name="TextBox 26">
            <a:extLst>
              <a:ext uri="{FF2B5EF4-FFF2-40B4-BE49-F238E27FC236}">
                <a16:creationId xmlns="" xmlns:a16="http://schemas.microsoft.com/office/drawing/2014/main" id="{B50DD885-7325-2B44-8602-6228A8EE59F6}"/>
              </a:ext>
            </a:extLst>
          </p:cNvPr>
          <p:cNvSpPr txBox="1"/>
          <p:nvPr/>
        </p:nvSpPr>
        <p:spPr>
          <a:xfrm>
            <a:off x="6927903" y="4147037"/>
            <a:ext cx="4730697" cy="17203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noProof="0" dirty="0" smtClean="0">
                <a:latin typeface="IBM Plex Sans"/>
                <a:ea typeface="+mn-ea"/>
                <a:cs typeface="+mn-cs"/>
              </a:rPr>
              <a:t>A </a:t>
            </a:r>
            <a:r>
              <a:rPr lang="en-US" sz="2000" b="1" kern="1200" noProof="0" dirty="0" smtClean="0">
                <a:latin typeface="IBM Plex Sans"/>
                <a:ea typeface="+mn-ea"/>
                <a:cs typeface="+mn-cs"/>
              </a:rPr>
              <a:t>Persistent Volume Claim </a:t>
            </a:r>
            <a:r>
              <a:rPr lang="en-US" sz="2000" kern="1200" noProof="0" dirty="0" smtClean="0">
                <a:latin typeface="IBM Plex Sans"/>
                <a:ea typeface="+mn-ea"/>
                <a:cs typeface="+mn-cs"/>
              </a:rPr>
              <a:t>make a dynamic request for storage via a previously defined </a:t>
            </a:r>
            <a:r>
              <a:rPr lang="en-US" sz="2000" b="1" kern="1200" noProof="0" dirty="0" smtClean="0">
                <a:latin typeface="IBM Plex Sans"/>
                <a:ea typeface="+mn-ea"/>
                <a:cs typeface="+mn-cs"/>
              </a:rPr>
              <a:t>Storage Class </a:t>
            </a:r>
            <a:r>
              <a:rPr lang="en-US" sz="2000" kern="1200" noProof="0" dirty="0" smtClean="0">
                <a:latin typeface="IBM Plex Sans"/>
                <a:ea typeface="+mn-ea"/>
                <a:cs typeface="+mn-cs"/>
              </a:rPr>
              <a:t>that supports a specific storage provider and set of use cases  </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sp>
        <p:nvSpPr>
          <p:cNvPr id="28" name="TextBox 27">
            <a:extLst>
              <a:ext uri="{FF2B5EF4-FFF2-40B4-BE49-F238E27FC236}">
                <a16:creationId xmlns="" xmlns:a16="http://schemas.microsoft.com/office/drawing/2014/main" id="{B50DD885-7325-2B44-8602-6228A8EE59F6}"/>
              </a:ext>
            </a:extLst>
          </p:cNvPr>
          <p:cNvSpPr txBox="1"/>
          <p:nvPr/>
        </p:nvSpPr>
        <p:spPr>
          <a:xfrm>
            <a:off x="6806437" y="1638736"/>
            <a:ext cx="4268789" cy="1720364"/>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noProof="0" dirty="0" smtClean="0">
                <a:latin typeface="IBM Plex Sans"/>
                <a:ea typeface="+mn-ea"/>
                <a:cs typeface="+mn-cs"/>
              </a:rPr>
              <a:t>Configuration and settings can be persisted using </a:t>
            </a:r>
            <a:r>
              <a:rPr lang="en-US" sz="2000" b="1" kern="1200" noProof="0" dirty="0" err="1" smtClean="0">
                <a:latin typeface="IBM Plex Sans"/>
                <a:ea typeface="+mn-ea"/>
                <a:cs typeface="+mn-cs"/>
              </a:rPr>
              <a:t>Config</a:t>
            </a:r>
            <a:r>
              <a:rPr lang="en-US" sz="2000" b="1" kern="1200" noProof="0" dirty="0" smtClean="0">
                <a:latin typeface="IBM Plex Sans"/>
                <a:ea typeface="+mn-ea"/>
                <a:cs typeface="+mn-cs"/>
              </a:rPr>
              <a:t> Maps </a:t>
            </a:r>
            <a:r>
              <a:rPr lang="en-US" sz="2000" kern="1200" noProof="0" dirty="0" smtClean="0">
                <a:latin typeface="IBM Plex Sans"/>
                <a:ea typeface="+mn-ea"/>
                <a:cs typeface="+mn-cs"/>
              </a:rPr>
              <a:t>and </a:t>
            </a:r>
            <a:r>
              <a:rPr lang="en-US" sz="2000" b="1" kern="1200" noProof="0" dirty="0" smtClean="0">
                <a:latin typeface="IBM Plex Sans"/>
                <a:ea typeface="+mn-ea"/>
                <a:cs typeface="+mn-cs"/>
              </a:rPr>
              <a:t>Secrets</a:t>
            </a:r>
            <a:endParaRPr kumimoji="0" lang="en-US" sz="2000" b="1" i="0" u="none" strike="noStrike" kern="1200" cap="none" spc="0" normalizeH="0" baseline="0" noProof="0" dirty="0" smtClean="0">
              <a:ln>
                <a:noFill/>
              </a:ln>
              <a:solidFill>
                <a:srgbClr val="000000"/>
              </a:solidFill>
              <a:effectLst/>
              <a:uLnTx/>
              <a:uFillTx/>
              <a:latin typeface="IBM Plex Sans"/>
              <a:ea typeface="+mn-ea"/>
              <a:cs typeface="+mn-cs"/>
            </a:endParaRPr>
          </a:p>
        </p:txBody>
      </p:sp>
      <p:cxnSp>
        <p:nvCxnSpPr>
          <p:cNvPr id="7" name="Straight Connector 6"/>
          <p:cNvCxnSpPr/>
          <p:nvPr/>
        </p:nvCxnSpPr>
        <p:spPr>
          <a:xfrm flipV="1">
            <a:off x="6352381" y="2671158"/>
            <a:ext cx="454056" cy="621178"/>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4673600" y="3231158"/>
            <a:ext cx="776263" cy="415377"/>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265919" y="4037340"/>
            <a:ext cx="622919" cy="420360"/>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4751277" y="4147036"/>
            <a:ext cx="789541" cy="781537"/>
          </a:xfrm>
          <a:prstGeom prst="line">
            <a:avLst/>
          </a:prstGeom>
          <a:ln w="19050">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2375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323767" y="319427"/>
            <a:ext cx="10772775" cy="387350"/>
          </a:xfrm>
          <a:prstGeom prst="rect">
            <a:avLst/>
          </a:prstGeom>
        </p:spPr>
        <p:txBody>
          <a:bodyPr vert="horz" lIns="0" tIns="45576" rIns="91152" bIns="0" rtlCol="0" anchor="b" anchorCtr="0">
            <a:noAutofit/>
          </a:bodyPr>
          <a:lstStyle>
            <a:lvl1pPr algn="l" defTabSz="607274" rtl="0" eaLnBrk="1" latinLnBrk="0" hangingPunct="1">
              <a:lnSpc>
                <a:spcPct val="85000"/>
              </a:lnSpc>
              <a:spcBef>
                <a:spcPct val="0"/>
              </a:spcBef>
              <a:buNone/>
              <a:defRPr sz="3733" kern="1200">
                <a:solidFill>
                  <a:schemeClr val="accent4"/>
                </a:solidFill>
                <a:latin typeface="+mj-lt"/>
                <a:ea typeface="+mj-ea"/>
                <a:cs typeface="+mj-cs"/>
              </a:defRPr>
            </a:lvl1pPr>
          </a:lstStyle>
          <a:p>
            <a:pPr marL="0" marR="0" lvl="0" indent="0" algn="l" defTabSz="607274" rtl="0" eaLnBrk="1" fontAlgn="auto" latinLnBrk="0" hangingPunct="1">
              <a:lnSpc>
                <a:spcPct val="85000"/>
              </a:lnSpc>
              <a:spcBef>
                <a:spcPct val="0"/>
              </a:spcBef>
              <a:spcAft>
                <a:spcPts val="0"/>
              </a:spcAft>
              <a:buClrTx/>
              <a:buSzTx/>
              <a:buFontTx/>
              <a:buNone/>
              <a:tabLst/>
              <a:defRPr/>
            </a:pPr>
            <a:r>
              <a:rPr kumimoji="0" lang="en-US" sz="3200" i="0" u="none" strike="noStrike" kern="1200" cap="none" spc="0" normalizeH="0" baseline="0" noProof="0" dirty="0" smtClean="0">
                <a:ln>
                  <a:noFill/>
                </a:ln>
                <a:solidFill>
                  <a:srgbClr val="000000"/>
                </a:solidFill>
                <a:effectLst/>
                <a:uLnTx/>
                <a:uFillTx/>
                <a:latin typeface="IBM Plex Sans" panose="020B0503050000000000" pitchFamily="34" charset="77"/>
                <a:ea typeface="Arial" charset="0"/>
                <a:cs typeface="Arial" charset="0"/>
                <a:sym typeface="Calibri"/>
              </a:rPr>
              <a:t>Persistent Storage</a:t>
            </a:r>
            <a:endParaRPr kumimoji="0" lang="en-US" sz="3200" i="0" u="none" strike="noStrike" kern="1200" cap="none" spc="0" normalizeH="0" baseline="0" noProof="0" dirty="0">
              <a:ln>
                <a:noFill/>
              </a:ln>
              <a:solidFill>
                <a:srgbClr val="000000"/>
              </a:solidFill>
              <a:effectLst/>
              <a:uLnTx/>
              <a:uFillTx/>
              <a:latin typeface="IBM Plex Sans" panose="020B0503050000000000" pitchFamily="34" charset="77"/>
              <a:ea typeface="Arial" charset="0"/>
              <a:cs typeface="Arial" charset="0"/>
              <a:sym typeface="Calibri"/>
            </a:endParaRPr>
          </a:p>
        </p:txBody>
      </p:sp>
      <p:sp>
        <p:nvSpPr>
          <p:cNvPr id="17" name="TextBox 16"/>
          <p:cNvSpPr txBox="1"/>
          <p:nvPr/>
        </p:nvSpPr>
        <p:spPr>
          <a:xfrm>
            <a:off x="6739816" y="1035378"/>
            <a:ext cx="5119675" cy="55861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smtClean="0">
                <a:ln>
                  <a:noFill/>
                </a:ln>
                <a:solidFill>
                  <a:schemeClr val="tx1"/>
                </a:solidFill>
                <a:effectLst/>
                <a:uLnTx/>
                <a:uFillTx/>
                <a:latin typeface="IBM Plex Sans" panose="020B0503050000000000" pitchFamily="34" charset="77"/>
                <a:sym typeface="Calibri"/>
              </a:rPr>
              <a:t>Persistent Volume </a:t>
            </a:r>
            <a:r>
              <a:rPr lang="en-US" sz="2100" kern="1200" dirty="0" smtClean="0">
                <a:solidFill>
                  <a:schemeClr val="tx1"/>
                </a:solidFill>
                <a:latin typeface="IBM Plex Sans" panose="020B0503050000000000" pitchFamily="34" charset="77"/>
              </a:rPr>
              <a:t>is a storage resource within the cluster.  PVs have a lifecycle independent of any individual pod that uses it.  This API object encapsulates the details of the storage implementation or cloud-provider-specific storage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00" b="1" i="0" u="none" strike="noStrike" kern="1200" cap="none" spc="0" normalizeH="0" baseline="0" noProof="0" dirty="0">
              <a:ln>
                <a:noFill/>
              </a:ln>
              <a:solidFill>
                <a:schemeClr val="tx1"/>
              </a:solidFill>
              <a:effectLst/>
              <a:uLnTx/>
              <a:uFillTx/>
              <a:latin typeface="IBM Plex Sans" panose="020B0503050000000000" pitchFamily="34" charset="77"/>
              <a:sym typeface="Calibri"/>
            </a:endParaRPr>
          </a:p>
          <a:p>
            <a:pPr lvl="0" hangingPunct="1">
              <a:defRPr/>
            </a:pPr>
            <a:r>
              <a:rPr lang="en-US" sz="2100" kern="1200" dirty="0" smtClean="0">
                <a:solidFill>
                  <a:schemeClr val="tx1"/>
                </a:solidFill>
                <a:latin typeface="IBM Plex Sans" panose="020B0503050000000000" pitchFamily="34" charset="77"/>
              </a:rPr>
              <a:t>A </a:t>
            </a:r>
            <a:r>
              <a:rPr lang="en-US" sz="2100" b="1" kern="1200" dirty="0" smtClean="0">
                <a:solidFill>
                  <a:schemeClr val="tx1"/>
                </a:solidFill>
                <a:latin typeface="IBM Plex Sans" panose="020B0503050000000000" pitchFamily="34" charset="77"/>
              </a:rPr>
              <a:t>Persistent Volume Claim </a:t>
            </a:r>
            <a:r>
              <a:rPr lang="en-US" sz="2100" kern="1200" dirty="0">
                <a:solidFill>
                  <a:schemeClr val="tx1"/>
                </a:solidFill>
                <a:latin typeface="IBM Plex Sans" panose="020B0503050000000000" pitchFamily="34" charset="77"/>
              </a:rPr>
              <a:t>is </a:t>
            </a:r>
            <a:r>
              <a:rPr lang="en-US" sz="2100" kern="1200" dirty="0" smtClean="0">
                <a:solidFill>
                  <a:schemeClr val="tx1"/>
                </a:solidFill>
                <a:latin typeface="IBM Plex Sans" panose="020B0503050000000000" pitchFamily="34" charset="77"/>
              </a:rPr>
              <a:t>a storage request, or claim, made by the developer.  Claims request specific sizes of storage, as well as other aspects such as access modes.</a:t>
            </a:r>
          </a:p>
          <a:p>
            <a:pPr lvl="0" hangingPunct="1">
              <a:defRPr/>
            </a:pPr>
            <a:endParaRPr kumimoji="0" lang="en-US" sz="2100" b="1" i="0" u="none" strike="noStrike" kern="1200" cap="none" spc="0" normalizeH="0" baseline="0" noProof="0" dirty="0">
              <a:ln>
                <a:noFill/>
              </a:ln>
              <a:solidFill>
                <a:schemeClr val="tx1"/>
              </a:solidFill>
              <a:effectLst/>
              <a:uLnTx/>
              <a:uFillTx/>
              <a:latin typeface="IBM Plex Sans" panose="020B0503050000000000" pitchFamily="34" charset="77"/>
              <a:sym typeface="Calibri"/>
            </a:endParaRPr>
          </a:p>
          <a:p>
            <a:pPr lvl="0" hangingPunct="1">
              <a:defRPr/>
            </a:pPr>
            <a:r>
              <a:rPr lang="en-US" sz="2100" kern="1200" dirty="0" smtClean="0">
                <a:solidFill>
                  <a:schemeClr val="tx1"/>
                </a:solidFill>
                <a:latin typeface="IBM Plex Sans" panose="020B0503050000000000" pitchFamily="34" charset="77"/>
              </a:rPr>
              <a:t>A</a:t>
            </a:r>
            <a:r>
              <a:rPr lang="en-US" sz="2100" b="1" kern="1200" dirty="0" smtClean="0">
                <a:solidFill>
                  <a:schemeClr val="tx1"/>
                </a:solidFill>
                <a:latin typeface="IBM Plex Sans" panose="020B0503050000000000" pitchFamily="34" charset="77"/>
              </a:rPr>
              <a:t> </a:t>
            </a:r>
            <a:r>
              <a:rPr lang="en-US" sz="2100" b="1" kern="1200" dirty="0" err="1" smtClean="0">
                <a:solidFill>
                  <a:schemeClr val="tx1"/>
                </a:solidFill>
                <a:latin typeface="IBM Plex Sans" panose="020B0503050000000000" pitchFamily="34" charset="77"/>
              </a:rPr>
              <a:t>StorageClass</a:t>
            </a:r>
            <a:r>
              <a:rPr lang="en-US" sz="2100" b="1" kern="1200" dirty="0" smtClean="0">
                <a:solidFill>
                  <a:schemeClr val="tx1"/>
                </a:solidFill>
                <a:latin typeface="IBM Plex Sans" panose="020B0503050000000000" pitchFamily="34" charset="77"/>
              </a:rPr>
              <a:t> </a:t>
            </a:r>
            <a:r>
              <a:rPr lang="en-US" sz="2100" kern="1200" dirty="0" smtClean="0">
                <a:solidFill>
                  <a:schemeClr val="tx1"/>
                </a:solidFill>
                <a:latin typeface="IBM Plex Sans" panose="020B0503050000000000" pitchFamily="34" charset="77"/>
              </a:rPr>
              <a:t>describes an offering of storage and allow for the dynamically provisioning of PVs and PVCs based upon these controlled definitions.</a:t>
            </a:r>
            <a:endParaRPr kumimoji="0" lang="en-US" sz="2100" b="1" i="0" u="none" strike="noStrike" kern="1200" cap="none" spc="0" normalizeH="0" baseline="0" noProof="0" dirty="0" smtClean="0">
              <a:ln>
                <a:noFill/>
              </a:ln>
              <a:solidFill>
                <a:schemeClr val="tx1"/>
              </a:solidFill>
              <a:effectLst/>
              <a:uLnTx/>
              <a:uFillTx/>
              <a:latin typeface="IBM Plex Sans" panose="020B0503050000000000" pitchFamily="34" charset="77"/>
              <a:sym typeface="Calibri"/>
            </a:endParaRPr>
          </a:p>
        </p:txBody>
      </p:sp>
      <p:sp>
        <p:nvSpPr>
          <p:cNvPr id="22" name="Slide Number Placeholder 1">
            <a:extLst>
              <a:ext uri="{FF2B5EF4-FFF2-40B4-BE49-F238E27FC236}">
                <a16:creationId xmlns="" xmlns:a16="http://schemas.microsoft.com/office/drawing/2014/main" id="{9D9E289E-82DF-984D-806E-AFC79D39429E}"/>
              </a:ext>
            </a:extLst>
          </p:cNvPr>
          <p:cNvSpPr txBox="1">
            <a:spLocks/>
          </p:cNvSpPr>
          <p:nvPr/>
        </p:nvSpPr>
        <p:spPr>
          <a:xfrm>
            <a:off x="9116291" y="6472457"/>
            <a:ext cx="2743200" cy="18288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7"/>
            <a:fld id="{D0BE6F14-FF48-0F4F-A8AA-2E3F25371E4A}" type="slidenum">
              <a:rPr lang="en-US" sz="800">
                <a:solidFill>
                  <a:srgbClr val="000000"/>
                </a:solidFill>
                <a:latin typeface="IBM Plex Sans"/>
              </a:rPr>
              <a:pPr defTabSz="914377"/>
              <a:t>8</a:t>
            </a:fld>
            <a:endParaRPr lang="en-US" sz="800" dirty="0">
              <a:solidFill>
                <a:srgbClr val="000000"/>
              </a:solidFill>
              <a:latin typeface="IBM Plex Sans"/>
            </a:endParaRPr>
          </a:p>
        </p:txBody>
      </p:sp>
      <p:sp>
        <p:nvSpPr>
          <p:cNvPr id="26" name="Footer Placeholder 3">
            <a:extLst>
              <a:ext uri="{FF2B5EF4-FFF2-40B4-BE49-F238E27FC236}">
                <a16:creationId xmlns="" xmlns:a16="http://schemas.microsoft.com/office/drawing/2014/main" id="{D18C23B3-B472-E64B-83B2-703BD7E775A2}"/>
              </a:ext>
            </a:extLst>
          </p:cNvPr>
          <p:cNvSpPr txBox="1">
            <a:spLocks/>
          </p:cNvSpPr>
          <p:nvPr/>
        </p:nvSpPr>
        <p:spPr>
          <a:xfrm>
            <a:off x="107434" y="6655337"/>
            <a:ext cx="6400800" cy="137160"/>
          </a:xfrm>
          <a:prstGeom prst="rect">
            <a:avLst/>
          </a:prstGeom>
        </p:spPr>
        <p:txBody>
          <a:bodyPr vert="horz" lIns="0" tIns="0" rIns="0" bIns="0" rtlCol="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800" b="0" i="0" u="none" strike="noStrike" cap="none" spc="0" normalizeH="0" baseline="0">
                <a:ln>
                  <a:noFill/>
                </a:ln>
                <a:solidFill>
                  <a:schemeClr val="tx1"/>
                </a:solidFill>
                <a:effectLst/>
                <a:uFillTx/>
                <a:latin typeface="+mn-lt"/>
                <a:ea typeface="Arial" charset="0"/>
                <a:cs typeface="Arial" charset="0"/>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a:lstStyle>
          <a:p>
            <a:pPr algn="l"/>
            <a:r>
              <a:rPr lang="de-DE" dirty="0"/>
              <a:t>IBM Cloud / © 2018 IBM Corporation</a:t>
            </a:r>
            <a:endParaRPr lang="en-US" dirty="0"/>
          </a:p>
        </p:txBody>
      </p:sp>
      <p:pic>
        <p:nvPicPr>
          <p:cNvPr id="27" name="Picture 26"/>
          <p:cNvPicPr>
            <a:picLocks noChangeAspect="1"/>
          </p:cNvPicPr>
          <p:nvPr/>
        </p:nvPicPr>
        <p:blipFill>
          <a:blip r:embed="rId2"/>
          <a:stretch>
            <a:fillRect/>
          </a:stretch>
        </p:blipFill>
        <p:spPr>
          <a:xfrm>
            <a:off x="604946" y="1035378"/>
            <a:ext cx="5617537" cy="5291357"/>
          </a:xfrm>
          <a:prstGeom prst="rect">
            <a:avLst/>
          </a:prstGeom>
        </p:spPr>
      </p:pic>
    </p:spTree>
    <p:extLst>
      <p:ext uri="{BB962C8B-B14F-4D97-AF65-F5344CB8AC3E}">
        <p14:creationId xmlns:p14="http://schemas.microsoft.com/office/powerpoint/2010/main" val="3862329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9</a:t>
            </a:fld>
            <a:endParaRPr lang="en-US"/>
          </a:p>
        </p:txBody>
      </p:sp>
      <p:sp>
        <p:nvSpPr>
          <p:cNvPr id="4" name="Footer Placeholder 3"/>
          <p:cNvSpPr>
            <a:spLocks noGrp="1"/>
          </p:cNvSpPr>
          <p:nvPr>
            <p:ph type="ftr" sz="quarter" idx="11"/>
          </p:nvPr>
        </p:nvSpPr>
        <p:spPr>
          <a:xfrm>
            <a:off x="292100" y="6469814"/>
            <a:ext cx="8534400" cy="182880"/>
          </a:xfrm>
        </p:spPr>
        <p:txBody>
          <a:bodyPr/>
          <a:lstStyle/>
          <a:p>
            <a:r>
              <a:rPr lang="de-DE" dirty="0" smtClean="0"/>
              <a:t>Think 2018 / DOC ID / </a:t>
            </a:r>
            <a:r>
              <a:rPr lang="de-DE" dirty="0" err="1" smtClean="0"/>
              <a:t>Month</a:t>
            </a:r>
            <a:r>
              <a:rPr lang="de-DE" dirty="0" smtClean="0"/>
              <a:t> XX, 2018 / © 2018 IBM Corporation</a:t>
            </a:r>
            <a:endParaRPr lang="en-US" dirty="0"/>
          </a:p>
        </p:txBody>
      </p:sp>
      <p:sp>
        <p:nvSpPr>
          <p:cNvPr id="5" name="Title 4"/>
          <p:cNvSpPr>
            <a:spLocks noGrp="1"/>
          </p:cNvSpPr>
          <p:nvPr>
            <p:ph type="title"/>
          </p:nvPr>
        </p:nvSpPr>
        <p:spPr/>
        <p:txBody>
          <a:bodyPr/>
          <a:lstStyle/>
          <a:p>
            <a:r>
              <a:rPr lang="en-US" dirty="0" smtClean="0"/>
              <a:t>Volume and Claim Lifecycle</a:t>
            </a:r>
            <a:endParaRPr lang="en-US" dirty="0"/>
          </a:p>
        </p:txBody>
      </p:sp>
      <p:sp>
        <p:nvSpPr>
          <p:cNvPr id="6" name="TextBox 5"/>
          <p:cNvSpPr txBox="1"/>
          <p:nvPr/>
        </p:nvSpPr>
        <p:spPr>
          <a:xfrm>
            <a:off x="426602" y="2216478"/>
            <a:ext cx="11338791" cy="39149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kern="1200" dirty="0" smtClean="0">
                <a:solidFill>
                  <a:schemeClr val="tx1"/>
                </a:solidFill>
                <a:latin typeface="IBM Plex Sans" panose="020B0503050000000000" pitchFamily="34" charset="77"/>
              </a:rPr>
              <a:t>The </a:t>
            </a:r>
            <a:r>
              <a:rPr lang="en-US" b="1" kern="1200" dirty="0" smtClean="0">
                <a:solidFill>
                  <a:schemeClr val="tx1"/>
                </a:solidFill>
                <a:latin typeface="IBM Plex Sans" panose="020B0503050000000000" pitchFamily="34" charset="77"/>
              </a:rPr>
              <a:t>Reclaim</a:t>
            </a:r>
            <a:r>
              <a:rPr kumimoji="0" lang="en-US" b="1" i="0" u="none" strike="noStrike" kern="1200" cap="none" spc="0" normalizeH="0" baseline="0" noProof="0" dirty="0" smtClean="0">
                <a:ln>
                  <a:noFill/>
                </a:ln>
                <a:solidFill>
                  <a:schemeClr val="tx1"/>
                </a:solidFill>
                <a:effectLst/>
                <a:uLnTx/>
                <a:uFillTx/>
                <a:latin typeface="IBM Plex Sans" panose="020B0503050000000000" pitchFamily="34" charset="77"/>
                <a:sym typeface="Calibri"/>
              </a:rPr>
              <a:t> </a:t>
            </a:r>
            <a:r>
              <a:rPr lang="en-US" kern="1200" dirty="0" smtClean="0">
                <a:solidFill>
                  <a:schemeClr val="tx1"/>
                </a:solidFill>
                <a:latin typeface="IBM Plex Sans" panose="020B0503050000000000" pitchFamily="34" charset="77"/>
              </a:rPr>
              <a:t>policy informs the cluster what to do with the volume after it has been released from its claim</a:t>
            </a:r>
          </a:p>
          <a:p>
            <a:pPr marL="342900" lvl="1" indent="-342900" hangingPunct="1">
              <a:buFont typeface="Arial" charset="0"/>
              <a:buChar char="•"/>
              <a:defRPr/>
            </a:pPr>
            <a:r>
              <a:rPr lang="en-US" b="1" kern="1200" dirty="0" smtClean="0">
                <a:solidFill>
                  <a:schemeClr val="tx1"/>
                </a:solidFill>
                <a:latin typeface="IBM Plex Sans" panose="020B0503050000000000" pitchFamily="34" charset="77"/>
              </a:rPr>
              <a:t>Retain </a:t>
            </a:r>
            <a:r>
              <a:rPr lang="en-US" kern="1200" dirty="0" smtClean="0">
                <a:solidFill>
                  <a:schemeClr val="tx1"/>
                </a:solidFill>
                <a:latin typeface="IBM Plex Sans" panose="020B0503050000000000" pitchFamily="34" charset="77"/>
              </a:rPr>
              <a:t> allows for the manual reclamation of the storage asset.  The PVC is deleted but the PV remains.</a:t>
            </a:r>
          </a:p>
          <a:p>
            <a:pPr marL="342900" lvl="1" indent="-342900" hangingPunct="1">
              <a:buFont typeface="Arial" charset="0"/>
              <a:buChar char="•"/>
              <a:defRPr/>
            </a:pPr>
            <a:r>
              <a:rPr lang="en-US" b="1" kern="1200" dirty="0" smtClean="0">
                <a:solidFill>
                  <a:schemeClr val="tx1"/>
                </a:solidFill>
                <a:latin typeface="IBM Plex Sans" panose="020B0503050000000000" pitchFamily="34" charset="77"/>
              </a:rPr>
              <a:t>Delete </a:t>
            </a:r>
            <a:r>
              <a:rPr lang="en-US" kern="1200" dirty="0" smtClean="0">
                <a:solidFill>
                  <a:schemeClr val="tx1"/>
                </a:solidFill>
                <a:latin typeface="IBM Plex Sans" panose="020B0503050000000000" pitchFamily="34" charset="77"/>
              </a:rPr>
              <a:t>reclaim policy removes both the objects from within the cluster, as well as the associated storage asset from the external infrastructure.</a:t>
            </a:r>
          </a:p>
          <a:p>
            <a:pPr marL="342900" lvl="1" indent="-342900" hangingPunct="1">
              <a:buFont typeface="Arial" charset="0"/>
              <a:buChar char="•"/>
              <a:defRPr/>
            </a:pPr>
            <a:r>
              <a:rPr lang="en-US" b="1" kern="1200" dirty="0" smtClean="0">
                <a:solidFill>
                  <a:schemeClr val="tx1"/>
                </a:solidFill>
                <a:latin typeface="IBM Plex Sans" panose="020B0503050000000000" pitchFamily="34" charset="77"/>
              </a:rPr>
              <a:t>Recycle </a:t>
            </a:r>
            <a:r>
              <a:rPr lang="en-US" kern="1200" dirty="0" smtClean="0">
                <a:solidFill>
                  <a:schemeClr val="tx1"/>
                </a:solidFill>
                <a:latin typeface="IBM Plex Sans" panose="020B0503050000000000" pitchFamily="34" charset="77"/>
              </a:rPr>
              <a:t>has been </a:t>
            </a:r>
            <a:r>
              <a:rPr lang="en-US" kern="1200" dirty="0" err="1" smtClean="0">
                <a:solidFill>
                  <a:schemeClr val="tx1"/>
                </a:solidFill>
                <a:latin typeface="IBM Plex Sans" panose="020B0503050000000000" pitchFamily="34" charset="77"/>
              </a:rPr>
              <a:t>depricated</a:t>
            </a:r>
            <a:r>
              <a:rPr lang="en-US" kern="1200" dirty="0" smtClean="0">
                <a:solidFill>
                  <a:schemeClr val="tx1"/>
                </a:solidFill>
                <a:latin typeface="IBM Plex Sans" panose="020B0503050000000000" pitchFamily="34" charset="77"/>
              </a:rPr>
              <a:t> and should no longer be used.</a:t>
            </a:r>
            <a:endParaRPr lang="en-US" b="1" kern="1200" dirty="0" smtClean="0">
              <a:solidFill>
                <a:schemeClr val="tx1"/>
              </a:solidFill>
              <a:latin typeface="IBM Plex Sans" panose="020B0503050000000000" pitchFamily="34"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chemeClr val="tx1"/>
              </a:solidFill>
              <a:effectLst/>
              <a:uLnTx/>
              <a:uFillTx/>
              <a:latin typeface="IBM Plex Sans" panose="020B0503050000000000" pitchFamily="34" charset="77"/>
              <a:sym typeface="Calibri"/>
            </a:endParaRPr>
          </a:p>
          <a:p>
            <a:pPr defTabSz="825500">
              <a:lnSpc>
                <a:spcPct val="120000"/>
              </a:lnSpc>
            </a:pPr>
            <a:r>
              <a:rPr lang="en-US" b="1" dirty="0">
                <a:solidFill>
                  <a:schemeClr val="tx1"/>
                </a:solidFill>
                <a:latin typeface="+mn-lt"/>
              </a:rPr>
              <a:t>Access </a:t>
            </a:r>
            <a:r>
              <a:rPr lang="en-US" b="1" dirty="0" smtClean="0">
                <a:solidFill>
                  <a:schemeClr val="tx1"/>
                </a:solidFill>
                <a:latin typeface="+mn-lt"/>
              </a:rPr>
              <a:t>Modes </a:t>
            </a:r>
            <a:r>
              <a:rPr lang="en-US" dirty="0" smtClean="0">
                <a:solidFill>
                  <a:schemeClr val="tx1"/>
                </a:solidFill>
                <a:latin typeface="+mn-lt"/>
              </a:rPr>
              <a:t>define</a:t>
            </a:r>
            <a:r>
              <a:rPr lang="en-US" b="1" dirty="0" smtClean="0">
                <a:solidFill>
                  <a:schemeClr val="tx1"/>
                </a:solidFill>
                <a:latin typeface="+mn-lt"/>
              </a:rPr>
              <a:t> </a:t>
            </a:r>
            <a:r>
              <a:rPr lang="en-US" dirty="0" smtClean="0">
                <a:solidFill>
                  <a:schemeClr val="tx1"/>
                </a:solidFill>
                <a:latin typeface="+mn-lt"/>
              </a:rPr>
              <a:t>how volumes </a:t>
            </a:r>
            <a:r>
              <a:rPr lang="en-US" dirty="0">
                <a:solidFill>
                  <a:schemeClr val="tx1"/>
                </a:solidFill>
                <a:latin typeface="+mn-lt"/>
              </a:rPr>
              <a:t>can be mounted in the manner supported by the storage </a:t>
            </a:r>
            <a:r>
              <a:rPr lang="en-US" dirty="0" smtClean="0">
                <a:solidFill>
                  <a:schemeClr val="tx1"/>
                </a:solidFill>
                <a:latin typeface="+mn-lt"/>
              </a:rPr>
              <a:t>provider</a:t>
            </a:r>
          </a:p>
          <a:p>
            <a:pPr defTabSz="825500">
              <a:lnSpc>
                <a:spcPct val="120000"/>
              </a:lnSpc>
            </a:pPr>
            <a:r>
              <a:rPr lang="en-US" b="1" dirty="0" err="1" smtClean="0">
                <a:solidFill>
                  <a:schemeClr val="tx1"/>
                </a:solidFill>
                <a:latin typeface="+mn-lt"/>
                <a:sym typeface="HelvNeue Light for IBM"/>
              </a:rPr>
              <a:t>ReadWriteOnce</a:t>
            </a:r>
            <a:r>
              <a:rPr lang="en-US" b="1" dirty="0" smtClean="0">
                <a:solidFill>
                  <a:schemeClr val="tx1"/>
                </a:solidFill>
                <a:latin typeface="+mn-lt"/>
                <a:sym typeface="HelvNeue Light for IBM"/>
              </a:rPr>
              <a:t> </a:t>
            </a:r>
            <a:r>
              <a:rPr lang="en-US" b="1" dirty="0">
                <a:solidFill>
                  <a:schemeClr val="tx1"/>
                </a:solidFill>
                <a:latin typeface="+mn-lt"/>
                <a:sym typeface="HelvNeue Light for IBM"/>
              </a:rPr>
              <a:t>(RWO</a:t>
            </a:r>
            <a:r>
              <a:rPr lang="en-US" b="1" dirty="0" smtClean="0">
                <a:solidFill>
                  <a:schemeClr val="tx1"/>
                </a:solidFill>
                <a:latin typeface="+mn-lt"/>
                <a:sym typeface="HelvNeue Light for IBM"/>
              </a:rPr>
              <a:t>) </a:t>
            </a:r>
            <a:r>
              <a:rPr lang="en-US" dirty="0" smtClean="0">
                <a:solidFill>
                  <a:schemeClr val="tx1"/>
                </a:solidFill>
                <a:latin typeface="+mn-lt"/>
              </a:rPr>
              <a:t>can </a:t>
            </a:r>
            <a:r>
              <a:rPr lang="en-US" dirty="0">
                <a:solidFill>
                  <a:schemeClr val="tx1"/>
                </a:solidFill>
                <a:latin typeface="+mn-lt"/>
              </a:rPr>
              <a:t>be mounted as read-write by a single </a:t>
            </a:r>
            <a:r>
              <a:rPr lang="en-US" dirty="0" smtClean="0">
                <a:solidFill>
                  <a:schemeClr val="tx1"/>
                </a:solidFill>
                <a:latin typeface="+mn-lt"/>
              </a:rPr>
              <a:t>node and pod</a:t>
            </a:r>
          </a:p>
          <a:p>
            <a:pPr marL="342900" indent="-342900" defTabSz="825500">
              <a:lnSpc>
                <a:spcPct val="120000"/>
              </a:lnSpc>
              <a:buFont typeface="Arial" charset="0"/>
              <a:buChar char="•"/>
            </a:pPr>
            <a:r>
              <a:rPr lang="en-US" b="1" dirty="0" err="1" smtClean="0">
                <a:solidFill>
                  <a:schemeClr val="tx1"/>
                </a:solidFill>
                <a:latin typeface="+mn-lt"/>
                <a:sym typeface="HelvNeue Light for IBM"/>
              </a:rPr>
              <a:t>ReadOnlyMany</a:t>
            </a:r>
            <a:r>
              <a:rPr lang="en-US" b="1" dirty="0" smtClean="0">
                <a:solidFill>
                  <a:schemeClr val="tx1"/>
                </a:solidFill>
                <a:latin typeface="+mn-lt"/>
                <a:sym typeface="HelvNeue Light for IBM"/>
              </a:rPr>
              <a:t> </a:t>
            </a:r>
            <a:r>
              <a:rPr lang="en-US" b="1" dirty="0">
                <a:solidFill>
                  <a:schemeClr val="tx1"/>
                </a:solidFill>
                <a:latin typeface="+mn-lt"/>
                <a:sym typeface="HelvNeue Light for IBM"/>
              </a:rPr>
              <a:t>(ROX</a:t>
            </a:r>
            <a:r>
              <a:rPr lang="en-US" b="1" dirty="0" smtClean="0">
                <a:solidFill>
                  <a:schemeClr val="tx1"/>
                </a:solidFill>
                <a:latin typeface="+mn-lt"/>
                <a:sym typeface="HelvNeue Light for IBM"/>
              </a:rPr>
              <a:t>) </a:t>
            </a:r>
            <a:r>
              <a:rPr lang="en-US" dirty="0">
                <a:solidFill>
                  <a:schemeClr val="tx1"/>
                </a:solidFill>
                <a:latin typeface="+mn-lt"/>
                <a:sym typeface="HelvNeue Light for IBM"/>
              </a:rPr>
              <a:t>can be mounted read-only by many </a:t>
            </a:r>
            <a:r>
              <a:rPr lang="en-US" dirty="0" smtClean="0">
                <a:solidFill>
                  <a:schemeClr val="tx1"/>
                </a:solidFill>
                <a:latin typeface="+mn-lt"/>
                <a:sym typeface="HelvNeue Light for IBM"/>
              </a:rPr>
              <a:t>nodes and pods</a:t>
            </a:r>
          </a:p>
          <a:p>
            <a:pPr marL="342900" indent="-342900" defTabSz="825500">
              <a:lnSpc>
                <a:spcPct val="120000"/>
              </a:lnSpc>
              <a:buFont typeface="Arial" charset="0"/>
              <a:buChar char="•"/>
            </a:pPr>
            <a:r>
              <a:rPr lang="en-US" b="1" dirty="0" err="1" smtClean="0">
                <a:solidFill>
                  <a:schemeClr val="tx1"/>
                </a:solidFill>
                <a:latin typeface="+mn-lt"/>
              </a:rPr>
              <a:t>ReadWriteMany</a:t>
            </a:r>
            <a:r>
              <a:rPr lang="en-US" b="1" dirty="0" smtClean="0">
                <a:solidFill>
                  <a:schemeClr val="tx1"/>
                </a:solidFill>
                <a:latin typeface="+mn-lt"/>
              </a:rPr>
              <a:t> </a:t>
            </a:r>
            <a:r>
              <a:rPr lang="en-US" b="1" dirty="0">
                <a:solidFill>
                  <a:schemeClr val="tx1"/>
                </a:solidFill>
                <a:latin typeface="+mn-lt"/>
              </a:rPr>
              <a:t>(RWX</a:t>
            </a:r>
            <a:r>
              <a:rPr lang="en-US" b="1" dirty="0" smtClean="0">
                <a:solidFill>
                  <a:schemeClr val="tx1"/>
                </a:solidFill>
                <a:latin typeface="+mn-lt"/>
              </a:rPr>
              <a:t>) </a:t>
            </a:r>
            <a:r>
              <a:rPr lang="en-US" dirty="0">
                <a:solidFill>
                  <a:schemeClr val="tx1"/>
                </a:solidFill>
                <a:latin typeface="+mn-lt"/>
              </a:rPr>
              <a:t>can be mounted as read-write by many </a:t>
            </a:r>
            <a:r>
              <a:rPr lang="en-US" dirty="0" smtClean="0">
                <a:solidFill>
                  <a:schemeClr val="tx1"/>
                </a:solidFill>
                <a:latin typeface="+mn-lt"/>
              </a:rPr>
              <a:t>nodes and pods</a:t>
            </a:r>
            <a:endParaRPr lang="en-US" b="1" dirty="0">
              <a:solidFill>
                <a:schemeClr val="tx1"/>
              </a:solidFill>
              <a:latin typeface="+mn-lt"/>
              <a:sym typeface="HelvNeue Light for IBM"/>
            </a:endParaRPr>
          </a:p>
          <a:p>
            <a:pPr lvl="0" hangingPunct="1">
              <a:defRPr/>
            </a:pPr>
            <a:endParaRPr kumimoji="0" lang="en-US" b="1" i="0" u="none" strike="noStrike" kern="1200" cap="none" spc="0" normalizeH="0" baseline="0" noProof="0" dirty="0">
              <a:ln>
                <a:noFill/>
              </a:ln>
              <a:solidFill>
                <a:schemeClr val="tx1"/>
              </a:solidFill>
              <a:effectLst/>
              <a:uLnTx/>
              <a:uFillTx/>
              <a:latin typeface="IBM Plex Sans" panose="020B0503050000000000" pitchFamily="34" charset="77"/>
              <a:sym typeface="Calibri"/>
            </a:endParaRPr>
          </a:p>
          <a:p>
            <a:pPr lvl="0" hangingPunct="1">
              <a:defRPr/>
            </a:pPr>
            <a:r>
              <a:rPr lang="en-US" kern="1200" noProof="0" dirty="0" smtClean="0">
                <a:solidFill>
                  <a:schemeClr val="tx1"/>
                </a:solidFill>
                <a:latin typeface="IBM Plex Sans" panose="020B0503050000000000" pitchFamily="34" charset="77"/>
              </a:rPr>
              <a:t>NOTE:  Reclaim policy and Access Modes may be defined differently by each storage provider implementation. </a:t>
            </a:r>
            <a:endParaRPr kumimoji="0" lang="en-US" b="1" i="0" u="none" strike="noStrike" kern="1200" cap="none" spc="0" normalizeH="0" baseline="0" noProof="0" dirty="0" smtClean="0">
              <a:ln>
                <a:noFill/>
              </a:ln>
              <a:solidFill>
                <a:schemeClr val="tx1"/>
              </a:solidFill>
              <a:effectLst/>
              <a:uLnTx/>
              <a:uFillTx/>
              <a:latin typeface="IBM Plex Sans" panose="020B0503050000000000" pitchFamily="34" charset="77"/>
              <a:sym typeface="Calibri"/>
            </a:endParaRPr>
          </a:p>
        </p:txBody>
      </p:sp>
    </p:spTree>
    <p:extLst>
      <p:ext uri="{BB962C8B-B14F-4D97-AF65-F5344CB8AC3E}">
        <p14:creationId xmlns:p14="http://schemas.microsoft.com/office/powerpoint/2010/main" val="1626043270"/>
      </p:ext>
    </p:extLst>
  </p:cSld>
  <p:clrMapOvr>
    <a:masterClrMapping/>
  </p:clrMapOvr>
</p:sld>
</file>

<file path=ppt/theme/theme1.xml><?xml version="1.0" encoding="utf-8"?>
<a:theme xmlns:a="http://schemas.openxmlformats.org/drawingml/2006/main" name="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11.xml><?xml version="1.0" encoding="utf-8"?>
<a:theme xmlns:a="http://schemas.openxmlformats.org/drawingml/2006/main" name="IBM Cloud 2017">
  <a:themeElements>
    <a:clrScheme name="IBM Cloud 2017">
      <a:dk1>
        <a:srgbClr val="000000"/>
      </a:dk1>
      <a:lt1>
        <a:srgbClr val="FFFFFF"/>
      </a:lt1>
      <a:dk2>
        <a:srgbClr val="A7A7A7"/>
      </a:dk2>
      <a:lt2>
        <a:srgbClr val="535353"/>
      </a:lt2>
      <a:accent1>
        <a:srgbClr val="B8AEAE"/>
      </a:accent1>
      <a:accent2>
        <a:srgbClr val="E4E1E4"/>
      </a:accent2>
      <a:accent3>
        <a:srgbClr val="F05253"/>
      </a:accent3>
      <a:accent4>
        <a:srgbClr val="1C3649"/>
      </a:accent4>
      <a:accent5>
        <a:srgbClr val="5498D5"/>
      </a:accent5>
      <a:accent6>
        <a:srgbClr val="AC72E6"/>
      </a:accent6>
      <a:hlink>
        <a:srgbClr val="0000FF"/>
      </a:hlink>
      <a:folHlink>
        <a:srgbClr val="FF00FF"/>
      </a:folHlink>
    </a:clrScheme>
    <a:fontScheme name="IBM Cloud 2017">
      <a:majorFont>
        <a:latin typeface="Calibri"/>
        <a:ea typeface="Calibri"/>
        <a:cs typeface="Calibri"/>
      </a:majorFont>
      <a:minorFont>
        <a:latin typeface="Arial"/>
        <a:ea typeface="Arial"/>
        <a:cs typeface="Arial"/>
      </a:minorFont>
    </a:fontScheme>
    <a:fmtScheme name="IBM Cloud 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6_InterConnect Theme">
  <a:themeElements>
    <a:clrScheme name="Custom 15">
      <a:dk1>
        <a:srgbClr val="6D7777"/>
      </a:dk1>
      <a:lt1>
        <a:srgbClr val="FFFFFF"/>
      </a:lt1>
      <a:dk2>
        <a:srgbClr val="5596E6"/>
      </a:dk2>
      <a:lt2>
        <a:srgbClr val="959F9F"/>
      </a:lt2>
      <a:accent1>
        <a:srgbClr val="C8D2D2"/>
      </a:accent1>
      <a:accent2>
        <a:srgbClr val="DFE9E9"/>
      </a:accent2>
      <a:accent3>
        <a:srgbClr val="1D3649"/>
      </a:accent3>
      <a:accent4>
        <a:srgbClr val="325C80"/>
      </a:accent4>
      <a:accent5>
        <a:srgbClr val="5596E6"/>
      </a:accent5>
      <a:accent6>
        <a:srgbClr val="7CC7FF"/>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5.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6.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7.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8.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66A4BF9-99CE-D546-89D5-EF1B2D67DA40}"/>
    </a:ext>
  </a:extLst>
</a:theme>
</file>

<file path=ppt/theme/theme9.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8523B168-3ECD-FA44-B288-4C24BB980986}"/>
    </a:ext>
  </a:extLst>
</a:theme>
</file>

<file path=docProps/app.xml><?xml version="1.0" encoding="utf-8"?>
<Properties xmlns="http://schemas.openxmlformats.org/officeDocument/2006/extended-properties" xmlns:vt="http://schemas.openxmlformats.org/officeDocument/2006/docPropsVTypes">
  <TotalTime>42198</TotalTime>
  <Words>1793</Words>
  <Application>Microsoft Macintosh PowerPoint</Application>
  <PresentationFormat>Widescreen</PresentationFormat>
  <Paragraphs>250</Paragraphs>
  <Slides>21</Slides>
  <Notes>13</Notes>
  <HiddenSlides>0</HiddenSlides>
  <MMClips>0</MMClips>
  <ScaleCrop>false</ScaleCrop>
  <HeadingPairs>
    <vt:vector size="6" baseType="variant">
      <vt:variant>
        <vt:lpstr>Fonts Used</vt:lpstr>
      </vt:variant>
      <vt:variant>
        <vt:i4>9</vt:i4>
      </vt:variant>
      <vt:variant>
        <vt:lpstr>Theme</vt:lpstr>
      </vt:variant>
      <vt:variant>
        <vt:i4>10</vt:i4>
      </vt:variant>
      <vt:variant>
        <vt:lpstr>Slide Titles</vt:lpstr>
      </vt:variant>
      <vt:variant>
        <vt:i4>21</vt:i4>
      </vt:variant>
    </vt:vector>
  </HeadingPairs>
  <TitlesOfParts>
    <vt:vector size="40" baseType="lpstr">
      <vt:lpstr>Calibri</vt:lpstr>
      <vt:lpstr>courier new</vt:lpstr>
      <vt:lpstr>courier new</vt:lpstr>
      <vt:lpstr>Helvetica Neue</vt:lpstr>
      <vt:lpstr>Helvetica Neue for IBM</vt:lpstr>
      <vt:lpstr>HelvNeue Light for IBM</vt:lpstr>
      <vt:lpstr>IBM Plex Sans</vt:lpstr>
      <vt:lpstr>Lucida Grande</vt:lpstr>
      <vt:lpstr>Arial</vt:lpstr>
      <vt:lpstr>InterConnect Theme</vt:lpstr>
      <vt:lpstr>1_InterConnect Theme</vt:lpstr>
      <vt:lpstr>6_InterConnect Theme</vt:lpstr>
      <vt:lpstr>gry_background_2017</vt:lpstr>
      <vt:lpstr>blk_background_2017</vt:lpstr>
      <vt:lpstr>1_dk_blu_background_2017</vt:lpstr>
      <vt:lpstr>IBM_Cloud_Presentation_2018_V01_Arial</vt:lpstr>
      <vt:lpstr>dk_blu_background_2017</vt:lpstr>
      <vt:lpstr>1_gry_background_2017</vt:lpstr>
      <vt:lpstr>wht_background_2017</vt:lpstr>
      <vt:lpstr>IBM Cloud Private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Volume and Claim Lifecycle</vt:lpstr>
      <vt:lpstr>PowerPoint Presentation</vt:lpstr>
      <vt:lpstr>Container Storage Interface (Beta as of K8s 1.10)</vt:lpstr>
      <vt:lpstr>PowerPoint Presentation</vt:lpstr>
      <vt:lpstr>PowerPoint Presentation</vt:lpstr>
      <vt:lpstr>GlusterFS and Heketi Architecture Heketi provides a Restful interface for the management of GlusterFS as well as the ability for. Full dynamic provisioning from ICP.  </vt:lpstr>
      <vt:lpstr>NFS Persistent Storage Architecture Easy to implement and versatile solution that can leverage existing NAS storage services within the enterprise</vt:lpstr>
      <vt:lpstr>Storage via the vSphere Cloud Provider Provides integration with the vSphere Software Defined Storage platform that integrates with block, file and hyperConverged storage offerings</vt:lpstr>
      <vt:lpstr>HostPath Storage Provider HostPath is a storage provider created for easer of development / testing and should not typically be considered for shared or production environments</vt:lpstr>
      <vt:lpstr>PowerPoint Presentation</vt:lpstr>
      <vt:lpstr>Which storage options are best?</vt:lpstr>
      <vt:lpstr>Try IBM Cloud Private today!</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agoering1705</dc:creator>
  <cp:lastModifiedBy>John Abbott</cp:lastModifiedBy>
  <cp:revision>563</cp:revision>
  <cp:lastPrinted>2018-04-10T14:15:29Z</cp:lastPrinted>
  <dcterms:modified xsi:type="dcterms:W3CDTF">2018-05-31T23:27:14Z</dcterms:modified>
</cp:coreProperties>
</file>